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E4D491-D4FB-41C7-AC4D-956A9DDFDE40}" v="13" dt="2024-02-09T12:01:45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3FA348-A78B-4078-8DAB-03D70FAC0869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0"/>
      <dgm:spPr/>
    </dgm:pt>
    <dgm:pt modelId="{B2ACA77B-959C-42DC-B1E9-EEDCA6AC06F4}">
      <dgm:prSet phldrT="[Text]" phldr="1"/>
      <dgm:spPr/>
      <dgm:t>
        <a:bodyPr/>
        <a:lstStyle/>
        <a:p>
          <a:endParaRPr lang="en-IE"/>
        </a:p>
      </dgm:t>
    </dgm:pt>
    <dgm:pt modelId="{508C3230-EF53-4255-844A-1FDFA88B2833}" type="parTrans" cxnId="{50C8F67D-E059-4835-87D3-05DA542B42C3}">
      <dgm:prSet/>
      <dgm:spPr/>
      <dgm:t>
        <a:bodyPr/>
        <a:lstStyle/>
        <a:p>
          <a:endParaRPr lang="en-IE"/>
        </a:p>
      </dgm:t>
    </dgm:pt>
    <dgm:pt modelId="{CBEC787E-2C59-4085-B119-DE9F92C32449}" type="sibTrans" cxnId="{50C8F67D-E059-4835-87D3-05DA542B42C3}">
      <dgm:prSet/>
      <dgm:spPr/>
      <dgm:t>
        <a:bodyPr/>
        <a:lstStyle/>
        <a:p>
          <a:endParaRPr lang="en-IE"/>
        </a:p>
      </dgm:t>
    </dgm:pt>
    <dgm:pt modelId="{3B59DC89-72D8-4BA1-8AA0-2F9AF121D4CC}">
      <dgm:prSet phldrT="[Text]" phldr="1"/>
      <dgm:spPr/>
      <dgm:t>
        <a:bodyPr/>
        <a:lstStyle/>
        <a:p>
          <a:endParaRPr lang="en-IE"/>
        </a:p>
      </dgm:t>
    </dgm:pt>
    <dgm:pt modelId="{7CAE5770-A5CF-4F0D-BFE8-5B6E8B31BC5A}" type="parTrans" cxnId="{555D159A-7A67-4FC5-B08F-94FD99B606E5}">
      <dgm:prSet/>
      <dgm:spPr/>
      <dgm:t>
        <a:bodyPr/>
        <a:lstStyle/>
        <a:p>
          <a:endParaRPr lang="en-IE"/>
        </a:p>
      </dgm:t>
    </dgm:pt>
    <dgm:pt modelId="{48204B31-7460-46AB-8BB2-5557667D4E5E}" type="sibTrans" cxnId="{555D159A-7A67-4FC5-B08F-94FD99B606E5}">
      <dgm:prSet/>
      <dgm:spPr/>
      <dgm:t>
        <a:bodyPr/>
        <a:lstStyle/>
        <a:p>
          <a:endParaRPr lang="en-IE"/>
        </a:p>
      </dgm:t>
    </dgm:pt>
    <dgm:pt modelId="{8B059AAE-BCAE-44F6-84D6-B3044B583B44}">
      <dgm:prSet phldrT="[Text]" phldr="1"/>
      <dgm:spPr/>
      <dgm:t>
        <a:bodyPr/>
        <a:lstStyle/>
        <a:p>
          <a:endParaRPr lang="en-IE"/>
        </a:p>
      </dgm:t>
    </dgm:pt>
    <dgm:pt modelId="{8E4604A6-0C93-4E9B-AEA6-97E257789A4B}" type="parTrans" cxnId="{9C98BFBA-C2F5-4738-82FF-45830CDF78E1}">
      <dgm:prSet/>
      <dgm:spPr/>
      <dgm:t>
        <a:bodyPr/>
        <a:lstStyle/>
        <a:p>
          <a:endParaRPr lang="en-IE"/>
        </a:p>
      </dgm:t>
    </dgm:pt>
    <dgm:pt modelId="{9D7D800F-4ED9-4C85-A4FD-F803FCF673E5}" type="sibTrans" cxnId="{9C98BFBA-C2F5-4738-82FF-45830CDF78E1}">
      <dgm:prSet/>
      <dgm:spPr/>
      <dgm:t>
        <a:bodyPr/>
        <a:lstStyle/>
        <a:p>
          <a:endParaRPr lang="en-IE"/>
        </a:p>
      </dgm:t>
    </dgm:pt>
    <dgm:pt modelId="{0A27E868-C089-4029-8F9E-1D88F981DA61}" type="pres">
      <dgm:prSet presAssocID="{C73FA348-A78B-4078-8DAB-03D70FAC0869}" presName="Name0" presStyleCnt="0">
        <dgm:presLayoutVars>
          <dgm:dir/>
          <dgm:resizeHandles val="exact"/>
        </dgm:presLayoutVars>
      </dgm:prSet>
      <dgm:spPr/>
    </dgm:pt>
    <dgm:pt modelId="{F5333236-6F1C-4419-89C8-4CB29FB618CC}" type="pres">
      <dgm:prSet presAssocID="{C73FA348-A78B-4078-8DAB-03D70FAC0869}" presName="arrow" presStyleLbl="bgShp" presStyleIdx="0" presStyleCnt="1"/>
      <dgm:spPr/>
    </dgm:pt>
    <dgm:pt modelId="{7381BA24-71C9-4F57-8EC1-8DD8B1EF6A77}" type="pres">
      <dgm:prSet presAssocID="{C73FA348-A78B-4078-8DAB-03D70FAC0869}" presName="points" presStyleCnt="0"/>
      <dgm:spPr/>
    </dgm:pt>
    <dgm:pt modelId="{2852FEBA-A294-4DE0-8EBE-F3103C1ECE04}" type="pres">
      <dgm:prSet presAssocID="{B2ACA77B-959C-42DC-B1E9-EEDCA6AC06F4}" presName="compositeA" presStyleCnt="0"/>
      <dgm:spPr/>
    </dgm:pt>
    <dgm:pt modelId="{9952CE15-FB76-474F-B94C-3BD40B9F9F59}" type="pres">
      <dgm:prSet presAssocID="{B2ACA77B-959C-42DC-B1E9-EEDCA6AC06F4}" presName="textA" presStyleLbl="revTx" presStyleIdx="0" presStyleCnt="3">
        <dgm:presLayoutVars>
          <dgm:bulletEnabled val="1"/>
        </dgm:presLayoutVars>
      </dgm:prSet>
      <dgm:spPr/>
    </dgm:pt>
    <dgm:pt modelId="{BD888B2B-FCAA-4EC0-9FD0-3FA1EE198E39}" type="pres">
      <dgm:prSet presAssocID="{B2ACA77B-959C-42DC-B1E9-EEDCA6AC06F4}" presName="circleA" presStyleLbl="node1" presStyleIdx="0" presStyleCnt="3"/>
      <dgm:spPr/>
    </dgm:pt>
    <dgm:pt modelId="{BD5A244A-040F-4CB4-9E5B-6665DF9B6B01}" type="pres">
      <dgm:prSet presAssocID="{B2ACA77B-959C-42DC-B1E9-EEDCA6AC06F4}" presName="spaceA" presStyleCnt="0"/>
      <dgm:spPr/>
    </dgm:pt>
    <dgm:pt modelId="{0A786EC3-3C72-40C5-A9CF-47D5279FC246}" type="pres">
      <dgm:prSet presAssocID="{CBEC787E-2C59-4085-B119-DE9F92C32449}" presName="space" presStyleCnt="0"/>
      <dgm:spPr/>
    </dgm:pt>
    <dgm:pt modelId="{92044947-80F2-47D4-8383-861FE030F15D}" type="pres">
      <dgm:prSet presAssocID="{3B59DC89-72D8-4BA1-8AA0-2F9AF121D4CC}" presName="compositeB" presStyleCnt="0"/>
      <dgm:spPr/>
    </dgm:pt>
    <dgm:pt modelId="{B4D6D1E7-714D-4F67-94C6-3CB0393ED1B9}" type="pres">
      <dgm:prSet presAssocID="{3B59DC89-72D8-4BA1-8AA0-2F9AF121D4CC}" presName="textB" presStyleLbl="revTx" presStyleIdx="1" presStyleCnt="3">
        <dgm:presLayoutVars>
          <dgm:bulletEnabled val="1"/>
        </dgm:presLayoutVars>
      </dgm:prSet>
      <dgm:spPr/>
    </dgm:pt>
    <dgm:pt modelId="{C7F02B6C-AA0B-4D60-BA15-C2FD479EEE89}" type="pres">
      <dgm:prSet presAssocID="{3B59DC89-72D8-4BA1-8AA0-2F9AF121D4CC}" presName="circleB" presStyleLbl="node1" presStyleIdx="1" presStyleCnt="3"/>
      <dgm:spPr/>
    </dgm:pt>
    <dgm:pt modelId="{0C03B1FD-95E7-4ED2-BFF4-8811EC0326D0}" type="pres">
      <dgm:prSet presAssocID="{3B59DC89-72D8-4BA1-8AA0-2F9AF121D4CC}" presName="spaceB" presStyleCnt="0"/>
      <dgm:spPr/>
    </dgm:pt>
    <dgm:pt modelId="{807791AF-ABA3-4105-AA06-A1A914EA73E8}" type="pres">
      <dgm:prSet presAssocID="{48204B31-7460-46AB-8BB2-5557667D4E5E}" presName="space" presStyleCnt="0"/>
      <dgm:spPr/>
    </dgm:pt>
    <dgm:pt modelId="{222CA688-7459-494C-B952-D236CAB3BFED}" type="pres">
      <dgm:prSet presAssocID="{8B059AAE-BCAE-44F6-84D6-B3044B583B44}" presName="compositeA" presStyleCnt="0"/>
      <dgm:spPr/>
    </dgm:pt>
    <dgm:pt modelId="{451BBDBE-4B2B-4C13-9028-AE9BD808896A}" type="pres">
      <dgm:prSet presAssocID="{8B059AAE-BCAE-44F6-84D6-B3044B583B44}" presName="textA" presStyleLbl="revTx" presStyleIdx="2" presStyleCnt="3">
        <dgm:presLayoutVars>
          <dgm:bulletEnabled val="1"/>
        </dgm:presLayoutVars>
      </dgm:prSet>
      <dgm:spPr/>
    </dgm:pt>
    <dgm:pt modelId="{00FFF0FB-DF4B-4C78-B5A2-15B861FBECFE}" type="pres">
      <dgm:prSet presAssocID="{8B059AAE-BCAE-44F6-84D6-B3044B583B44}" presName="circleA" presStyleLbl="node1" presStyleIdx="2" presStyleCnt="3"/>
      <dgm:spPr/>
    </dgm:pt>
    <dgm:pt modelId="{C736AE4B-9D7A-4D35-BE88-DEDBC4A2A82E}" type="pres">
      <dgm:prSet presAssocID="{8B059AAE-BCAE-44F6-84D6-B3044B583B44}" presName="spaceA" presStyleCnt="0"/>
      <dgm:spPr/>
    </dgm:pt>
  </dgm:ptLst>
  <dgm:cxnLst>
    <dgm:cxn modelId="{A1A8E769-27C2-4BF3-A8B2-2DBCF517FD4A}" type="presOf" srcId="{B2ACA77B-959C-42DC-B1E9-EEDCA6AC06F4}" destId="{9952CE15-FB76-474F-B94C-3BD40B9F9F59}" srcOrd="0" destOrd="0" presId="urn:microsoft.com/office/officeart/2005/8/layout/hProcess11"/>
    <dgm:cxn modelId="{19AF0F6D-7EE2-4B7A-8BE0-3E09B1DFD15D}" type="presOf" srcId="{8B059AAE-BCAE-44F6-84D6-B3044B583B44}" destId="{451BBDBE-4B2B-4C13-9028-AE9BD808896A}" srcOrd="0" destOrd="0" presId="urn:microsoft.com/office/officeart/2005/8/layout/hProcess11"/>
    <dgm:cxn modelId="{50C8F67D-E059-4835-87D3-05DA542B42C3}" srcId="{C73FA348-A78B-4078-8DAB-03D70FAC0869}" destId="{B2ACA77B-959C-42DC-B1E9-EEDCA6AC06F4}" srcOrd="0" destOrd="0" parTransId="{508C3230-EF53-4255-844A-1FDFA88B2833}" sibTransId="{CBEC787E-2C59-4085-B119-DE9F92C32449}"/>
    <dgm:cxn modelId="{D2C8B294-DBE4-4791-BCFC-32307A1A208D}" type="presOf" srcId="{C73FA348-A78B-4078-8DAB-03D70FAC0869}" destId="{0A27E868-C089-4029-8F9E-1D88F981DA61}" srcOrd="0" destOrd="0" presId="urn:microsoft.com/office/officeart/2005/8/layout/hProcess11"/>
    <dgm:cxn modelId="{555D159A-7A67-4FC5-B08F-94FD99B606E5}" srcId="{C73FA348-A78B-4078-8DAB-03D70FAC0869}" destId="{3B59DC89-72D8-4BA1-8AA0-2F9AF121D4CC}" srcOrd="1" destOrd="0" parTransId="{7CAE5770-A5CF-4F0D-BFE8-5B6E8B31BC5A}" sibTransId="{48204B31-7460-46AB-8BB2-5557667D4E5E}"/>
    <dgm:cxn modelId="{9C98BFBA-C2F5-4738-82FF-45830CDF78E1}" srcId="{C73FA348-A78B-4078-8DAB-03D70FAC0869}" destId="{8B059AAE-BCAE-44F6-84D6-B3044B583B44}" srcOrd="2" destOrd="0" parTransId="{8E4604A6-0C93-4E9B-AEA6-97E257789A4B}" sibTransId="{9D7D800F-4ED9-4C85-A4FD-F803FCF673E5}"/>
    <dgm:cxn modelId="{7C9838C2-9D98-45CC-B297-A1CE955AFBB7}" type="presOf" srcId="{3B59DC89-72D8-4BA1-8AA0-2F9AF121D4CC}" destId="{B4D6D1E7-714D-4F67-94C6-3CB0393ED1B9}" srcOrd="0" destOrd="0" presId="urn:microsoft.com/office/officeart/2005/8/layout/hProcess11"/>
    <dgm:cxn modelId="{6307B58D-4363-4331-A589-BD8E2E008B3A}" type="presParOf" srcId="{0A27E868-C089-4029-8F9E-1D88F981DA61}" destId="{F5333236-6F1C-4419-89C8-4CB29FB618CC}" srcOrd="0" destOrd="0" presId="urn:microsoft.com/office/officeart/2005/8/layout/hProcess11"/>
    <dgm:cxn modelId="{EDA8AB37-3EBA-4347-9378-8BDCE9554F87}" type="presParOf" srcId="{0A27E868-C089-4029-8F9E-1D88F981DA61}" destId="{7381BA24-71C9-4F57-8EC1-8DD8B1EF6A77}" srcOrd="1" destOrd="0" presId="urn:microsoft.com/office/officeart/2005/8/layout/hProcess11"/>
    <dgm:cxn modelId="{D0900EA8-11ED-445D-BC3B-526EAA1369CD}" type="presParOf" srcId="{7381BA24-71C9-4F57-8EC1-8DD8B1EF6A77}" destId="{2852FEBA-A294-4DE0-8EBE-F3103C1ECE04}" srcOrd="0" destOrd="0" presId="urn:microsoft.com/office/officeart/2005/8/layout/hProcess11"/>
    <dgm:cxn modelId="{15600082-7644-427F-B21E-8978F21A12F2}" type="presParOf" srcId="{2852FEBA-A294-4DE0-8EBE-F3103C1ECE04}" destId="{9952CE15-FB76-474F-B94C-3BD40B9F9F59}" srcOrd="0" destOrd="0" presId="urn:microsoft.com/office/officeart/2005/8/layout/hProcess11"/>
    <dgm:cxn modelId="{FADF0D5E-E81E-451D-BC3B-EE2CD366A71F}" type="presParOf" srcId="{2852FEBA-A294-4DE0-8EBE-F3103C1ECE04}" destId="{BD888B2B-FCAA-4EC0-9FD0-3FA1EE198E39}" srcOrd="1" destOrd="0" presId="urn:microsoft.com/office/officeart/2005/8/layout/hProcess11"/>
    <dgm:cxn modelId="{D1E0CF28-3D56-4A48-9B26-574980757B0C}" type="presParOf" srcId="{2852FEBA-A294-4DE0-8EBE-F3103C1ECE04}" destId="{BD5A244A-040F-4CB4-9E5B-6665DF9B6B01}" srcOrd="2" destOrd="0" presId="urn:microsoft.com/office/officeart/2005/8/layout/hProcess11"/>
    <dgm:cxn modelId="{E1FF4DDC-F388-4AE5-9634-C6E263FF376B}" type="presParOf" srcId="{7381BA24-71C9-4F57-8EC1-8DD8B1EF6A77}" destId="{0A786EC3-3C72-40C5-A9CF-47D5279FC246}" srcOrd="1" destOrd="0" presId="urn:microsoft.com/office/officeart/2005/8/layout/hProcess11"/>
    <dgm:cxn modelId="{396C07FF-5627-4B1E-B6A0-57F317F3E4DD}" type="presParOf" srcId="{7381BA24-71C9-4F57-8EC1-8DD8B1EF6A77}" destId="{92044947-80F2-47D4-8383-861FE030F15D}" srcOrd="2" destOrd="0" presId="urn:microsoft.com/office/officeart/2005/8/layout/hProcess11"/>
    <dgm:cxn modelId="{E643D456-2A40-4D27-ADFC-57D4D85D9D3D}" type="presParOf" srcId="{92044947-80F2-47D4-8383-861FE030F15D}" destId="{B4D6D1E7-714D-4F67-94C6-3CB0393ED1B9}" srcOrd="0" destOrd="0" presId="urn:microsoft.com/office/officeart/2005/8/layout/hProcess11"/>
    <dgm:cxn modelId="{F6F5C074-EDB3-426A-BA11-68DA2D03693D}" type="presParOf" srcId="{92044947-80F2-47D4-8383-861FE030F15D}" destId="{C7F02B6C-AA0B-4D60-BA15-C2FD479EEE89}" srcOrd="1" destOrd="0" presId="urn:microsoft.com/office/officeart/2005/8/layout/hProcess11"/>
    <dgm:cxn modelId="{505AC5F0-11E2-4E61-B7E3-E5647CF4C7FD}" type="presParOf" srcId="{92044947-80F2-47D4-8383-861FE030F15D}" destId="{0C03B1FD-95E7-4ED2-BFF4-8811EC0326D0}" srcOrd="2" destOrd="0" presId="urn:microsoft.com/office/officeart/2005/8/layout/hProcess11"/>
    <dgm:cxn modelId="{52690916-A8BC-446F-BCB3-9411E28DEF33}" type="presParOf" srcId="{7381BA24-71C9-4F57-8EC1-8DD8B1EF6A77}" destId="{807791AF-ABA3-4105-AA06-A1A914EA73E8}" srcOrd="3" destOrd="0" presId="urn:microsoft.com/office/officeart/2005/8/layout/hProcess11"/>
    <dgm:cxn modelId="{D5D8B178-3894-4966-8170-30188020875A}" type="presParOf" srcId="{7381BA24-71C9-4F57-8EC1-8DD8B1EF6A77}" destId="{222CA688-7459-494C-B952-D236CAB3BFED}" srcOrd="4" destOrd="0" presId="urn:microsoft.com/office/officeart/2005/8/layout/hProcess11"/>
    <dgm:cxn modelId="{6D6FD9CF-FD5E-4ED6-A1E2-7AA836CB6579}" type="presParOf" srcId="{222CA688-7459-494C-B952-D236CAB3BFED}" destId="{451BBDBE-4B2B-4C13-9028-AE9BD808896A}" srcOrd="0" destOrd="0" presId="urn:microsoft.com/office/officeart/2005/8/layout/hProcess11"/>
    <dgm:cxn modelId="{04F6E4CE-0E4D-4350-B2CD-2481B030CA89}" type="presParOf" srcId="{222CA688-7459-494C-B952-D236CAB3BFED}" destId="{00FFF0FB-DF4B-4C78-B5A2-15B861FBECFE}" srcOrd="1" destOrd="0" presId="urn:microsoft.com/office/officeart/2005/8/layout/hProcess11"/>
    <dgm:cxn modelId="{50172116-9BCB-4C10-854F-AABF7DB8C9B8}" type="presParOf" srcId="{222CA688-7459-494C-B952-D236CAB3BFED}" destId="{C736AE4B-9D7A-4D35-BE88-DEDBC4A2A82E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33236-6F1C-4419-89C8-4CB29FB618CC}">
      <dsp:nvSpPr>
        <dsp:cNvPr id="0" name=""/>
        <dsp:cNvSpPr/>
      </dsp:nvSpPr>
      <dsp:spPr>
        <a:xfrm>
          <a:off x="0" y="139152"/>
          <a:ext cx="10902015" cy="18553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2CE15-FB76-474F-B94C-3BD40B9F9F59}">
      <dsp:nvSpPr>
        <dsp:cNvPr id="0" name=""/>
        <dsp:cNvSpPr/>
      </dsp:nvSpPr>
      <dsp:spPr>
        <a:xfrm>
          <a:off x="4790" y="0"/>
          <a:ext cx="3162010" cy="185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42672" bIns="42672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600" kern="1200"/>
        </a:p>
      </dsp:txBody>
      <dsp:txXfrm>
        <a:off x="4790" y="0"/>
        <a:ext cx="3162010" cy="185536"/>
      </dsp:txXfrm>
    </dsp:sp>
    <dsp:sp modelId="{BD888B2B-FCAA-4EC0-9FD0-3FA1EE198E39}">
      <dsp:nvSpPr>
        <dsp:cNvPr id="0" name=""/>
        <dsp:cNvSpPr/>
      </dsp:nvSpPr>
      <dsp:spPr>
        <a:xfrm>
          <a:off x="1562604" y="208728"/>
          <a:ext cx="46384" cy="463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6D1E7-714D-4F67-94C6-3CB0393ED1B9}">
      <dsp:nvSpPr>
        <dsp:cNvPr id="0" name=""/>
        <dsp:cNvSpPr/>
      </dsp:nvSpPr>
      <dsp:spPr>
        <a:xfrm>
          <a:off x="3324901" y="278304"/>
          <a:ext cx="3162010" cy="185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42672" bIns="42672" numCol="1" spcCol="1270" anchor="t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600" kern="1200"/>
        </a:p>
      </dsp:txBody>
      <dsp:txXfrm>
        <a:off x="3324901" y="278304"/>
        <a:ext cx="3162010" cy="185536"/>
      </dsp:txXfrm>
    </dsp:sp>
    <dsp:sp modelId="{C7F02B6C-AA0B-4D60-BA15-C2FD479EEE89}">
      <dsp:nvSpPr>
        <dsp:cNvPr id="0" name=""/>
        <dsp:cNvSpPr/>
      </dsp:nvSpPr>
      <dsp:spPr>
        <a:xfrm>
          <a:off x="4882715" y="208728"/>
          <a:ext cx="46384" cy="463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1BBDBE-4B2B-4C13-9028-AE9BD808896A}">
      <dsp:nvSpPr>
        <dsp:cNvPr id="0" name=""/>
        <dsp:cNvSpPr/>
      </dsp:nvSpPr>
      <dsp:spPr>
        <a:xfrm>
          <a:off x="6645012" y="0"/>
          <a:ext cx="3162010" cy="185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672" tIns="42672" rIns="42672" bIns="42672" numCol="1" spcCol="1270" anchor="b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E" sz="600" kern="1200"/>
        </a:p>
      </dsp:txBody>
      <dsp:txXfrm>
        <a:off x="6645012" y="0"/>
        <a:ext cx="3162010" cy="185536"/>
      </dsp:txXfrm>
    </dsp:sp>
    <dsp:sp modelId="{00FFF0FB-DF4B-4C78-B5A2-15B861FBECFE}">
      <dsp:nvSpPr>
        <dsp:cNvPr id="0" name=""/>
        <dsp:cNvSpPr/>
      </dsp:nvSpPr>
      <dsp:spPr>
        <a:xfrm>
          <a:off x="8202826" y="208728"/>
          <a:ext cx="46384" cy="463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2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74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0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52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24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32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5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6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0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5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4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48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transfermate.com/resources/transfermate-education-making-a-paymen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transfermate.wistia.com/medias/ac1t7yi04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Graduates Throwing Hats">
            <a:extLst>
              <a:ext uri="{FF2B5EF4-FFF2-40B4-BE49-F238E27FC236}">
                <a16:creationId xmlns:a16="http://schemas.microsoft.com/office/drawing/2014/main" id="{91DE6CB2-7874-F347-A0FC-527655A5D6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9897AD-DD92-C851-BCF9-3D6FEF1AA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260059"/>
            <a:ext cx="6633633" cy="21569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Student Flow</a:t>
            </a:r>
            <a:endParaRPr lang="en-IE" dirty="0">
              <a:solidFill>
                <a:srgbClr val="FF000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730C60E-1744-C06C-EE9E-5AF2B846C6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483883"/>
              </p:ext>
            </p:extLst>
          </p:nvPr>
        </p:nvGraphicFramePr>
        <p:xfrm>
          <a:off x="643466" y="6134099"/>
          <a:ext cx="10902016" cy="463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3107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9DDB8-3B8A-CFD8-249C-4F11C33C5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000" dirty="0">
              <a:solidFill>
                <a:srgbClr val="FFFFFF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B61D0E0-A91C-378D-80A6-14BC989AB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774" r="25"/>
          <a:stretch/>
        </p:blipFill>
        <p:spPr>
          <a:xfrm>
            <a:off x="0" y="254000"/>
            <a:ext cx="1218895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1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71DD8-BFC5-53A2-D43D-F73BA17A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000">
              <a:solidFill>
                <a:srgbClr val="FFFFFF"/>
              </a:solidFill>
            </a:endParaRPr>
          </a:p>
        </p:txBody>
      </p:sp>
      <p:pic>
        <p:nvPicPr>
          <p:cNvPr id="9" name="Picture 8" descr="A screenshot of a computer">
            <a:extLst>
              <a:ext uri="{FF2B5EF4-FFF2-40B4-BE49-F238E27FC236}">
                <a16:creationId xmlns:a16="http://schemas.microsoft.com/office/drawing/2014/main" id="{5439B6CE-61A2-1722-F8F9-878090C746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 r="833"/>
          <a:stretch/>
        </p:blipFill>
        <p:spPr>
          <a:xfrm>
            <a:off x="0" y="440872"/>
            <a:ext cx="12090400" cy="62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80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A22F7-31C2-7C78-13D8-623D340A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000">
              <a:solidFill>
                <a:srgbClr val="FFFFFF"/>
              </a:solidFill>
            </a:endParaRPr>
          </a:p>
        </p:txBody>
      </p:sp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0FE10FC8-C13D-5311-526B-4FA223A92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753" r="25"/>
          <a:stretch/>
        </p:blipFill>
        <p:spPr>
          <a:xfrm>
            <a:off x="0" y="440872"/>
            <a:ext cx="12188952" cy="62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83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B575-F19D-CD51-EB74-B5A723184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000">
              <a:solidFill>
                <a:srgbClr val="FFFFFF"/>
              </a:solidFill>
            </a:endParaRPr>
          </a:p>
        </p:txBody>
      </p:sp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C5432DAA-4022-737C-FA51-E764C1115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" r="1666"/>
          <a:stretch/>
        </p:blipFill>
        <p:spPr>
          <a:xfrm>
            <a:off x="0" y="330200"/>
            <a:ext cx="11988800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23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9374-1BA2-18C6-0192-6ADF9C4A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8000">
              <a:solidFill>
                <a:srgbClr val="FFFFFF"/>
              </a:solidFill>
            </a:endParaRPr>
          </a:p>
        </p:txBody>
      </p:sp>
      <p:pic>
        <p:nvPicPr>
          <p:cNvPr id="5" name="Picture 4" descr="A screenshot of a computer">
            <a:extLst>
              <a:ext uri="{FF2B5EF4-FFF2-40B4-BE49-F238E27FC236}">
                <a16:creationId xmlns:a16="http://schemas.microsoft.com/office/drawing/2014/main" id="{ACDFE0BD-6DA1-AAF6-2C02-A3B981524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3" r="1000"/>
          <a:stretch/>
        </p:blipFill>
        <p:spPr>
          <a:xfrm>
            <a:off x="0" y="440872"/>
            <a:ext cx="12070080" cy="62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42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Rectangle 1030">
            <a:extLst>
              <a:ext uri="{FF2B5EF4-FFF2-40B4-BE49-F238E27FC236}">
                <a16:creationId xmlns:a16="http://schemas.microsoft.com/office/drawing/2014/main" id="{43DAA0EF-336D-4CDC-A9A2-8460363E2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Freeform: Shape 1032">
            <a:extLst>
              <a:ext uri="{FF2B5EF4-FFF2-40B4-BE49-F238E27FC236}">
                <a16:creationId xmlns:a16="http://schemas.microsoft.com/office/drawing/2014/main" id="{FD079A19-B31E-4129-A464-7547FF05A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90556" cy="6858000"/>
          </a:xfrm>
          <a:custGeom>
            <a:avLst/>
            <a:gdLst>
              <a:gd name="connsiteX0" fmla="*/ 0 w 4090556"/>
              <a:gd name="connsiteY0" fmla="*/ 0 h 6858000"/>
              <a:gd name="connsiteX1" fmla="*/ 4077555 w 4090556"/>
              <a:gd name="connsiteY1" fmla="*/ 0 h 6858000"/>
              <a:gd name="connsiteX2" fmla="*/ 4077574 w 4090556"/>
              <a:gd name="connsiteY2" fmla="*/ 720 h 6858000"/>
              <a:gd name="connsiteX3" fmla="*/ 4075790 w 4090556"/>
              <a:gd name="connsiteY3" fmla="*/ 575485 h 6858000"/>
              <a:gd name="connsiteX4" fmla="*/ 4076555 w 4090556"/>
              <a:gd name="connsiteY4" fmla="*/ 932245 h 6858000"/>
              <a:gd name="connsiteX5" fmla="*/ 4076555 w 4090556"/>
              <a:gd name="connsiteY5" fmla="*/ 1286711 h 6858000"/>
              <a:gd name="connsiteX6" fmla="*/ 4082288 w 4090556"/>
              <a:gd name="connsiteY6" fmla="*/ 1595180 h 6858000"/>
              <a:gd name="connsiteX7" fmla="*/ 4078211 w 4090556"/>
              <a:gd name="connsiteY7" fmla="*/ 2133123 h 6858000"/>
              <a:gd name="connsiteX8" fmla="*/ 4071968 w 4090556"/>
              <a:gd name="connsiteY8" fmla="*/ 2946025 h 6858000"/>
              <a:gd name="connsiteX9" fmla="*/ 4068401 w 4090556"/>
              <a:gd name="connsiteY9" fmla="*/ 3502061 h 6858000"/>
              <a:gd name="connsiteX10" fmla="*/ 4087513 w 4090556"/>
              <a:gd name="connsiteY10" fmla="*/ 4076061 h 6858000"/>
              <a:gd name="connsiteX11" fmla="*/ 4076938 w 4090556"/>
              <a:gd name="connsiteY11" fmla="*/ 4442632 h 6858000"/>
              <a:gd name="connsiteX12" fmla="*/ 4071459 w 4090556"/>
              <a:gd name="connsiteY12" fmla="*/ 4827550 h 6858000"/>
              <a:gd name="connsiteX13" fmla="*/ 4071459 w 4090556"/>
              <a:gd name="connsiteY13" fmla="*/ 5019945 h 6858000"/>
              <a:gd name="connsiteX14" fmla="*/ 4084200 w 4090556"/>
              <a:gd name="connsiteY14" fmla="*/ 5490104 h 6858000"/>
              <a:gd name="connsiteX15" fmla="*/ 4077446 w 4090556"/>
              <a:gd name="connsiteY15" fmla="*/ 5844569 h 6858000"/>
              <a:gd name="connsiteX16" fmla="*/ 4082544 w 4090556"/>
              <a:gd name="connsiteY16" fmla="*/ 6260195 h 6858000"/>
              <a:gd name="connsiteX17" fmla="*/ 4086110 w 4090556"/>
              <a:gd name="connsiteY17" fmla="*/ 6706145 h 6858000"/>
              <a:gd name="connsiteX18" fmla="*/ 4086135 w 4090556"/>
              <a:gd name="connsiteY18" fmla="*/ 6794562 h 6858000"/>
              <a:gd name="connsiteX19" fmla="*/ 4080334 w 4090556"/>
              <a:gd name="connsiteY19" fmla="*/ 6858000 h 6858000"/>
              <a:gd name="connsiteX20" fmla="*/ 0 w 4090556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90556" h="6858000">
                <a:moveTo>
                  <a:pt x="0" y="0"/>
                </a:moveTo>
                <a:lnTo>
                  <a:pt x="4077555" y="0"/>
                </a:lnTo>
                <a:lnTo>
                  <a:pt x="4077574" y="720"/>
                </a:lnTo>
                <a:cubicBezTo>
                  <a:pt x="4079358" y="192351"/>
                  <a:pt x="4064960" y="384364"/>
                  <a:pt x="4075790" y="575485"/>
                </a:cubicBezTo>
                <a:cubicBezTo>
                  <a:pt x="4082544" y="694108"/>
                  <a:pt x="4081269" y="814132"/>
                  <a:pt x="4076555" y="932245"/>
                </a:cubicBezTo>
                <a:cubicBezTo>
                  <a:pt x="4071840" y="1050357"/>
                  <a:pt x="4065470" y="1168597"/>
                  <a:pt x="4076555" y="1286711"/>
                </a:cubicBezTo>
                <a:cubicBezTo>
                  <a:pt x="4084710" y="1389317"/>
                  <a:pt x="4086621" y="1492332"/>
                  <a:pt x="4082288" y="1595180"/>
                </a:cubicBezTo>
                <a:cubicBezTo>
                  <a:pt x="4077319" y="1774452"/>
                  <a:pt x="4067637" y="1953851"/>
                  <a:pt x="4078211" y="2133123"/>
                </a:cubicBezTo>
                <a:cubicBezTo>
                  <a:pt x="4094393" y="2404260"/>
                  <a:pt x="4084710" y="2675143"/>
                  <a:pt x="4071968" y="2946025"/>
                </a:cubicBezTo>
                <a:cubicBezTo>
                  <a:pt x="4063049" y="3131413"/>
                  <a:pt x="4055659" y="3316673"/>
                  <a:pt x="4068401" y="3502061"/>
                </a:cubicBezTo>
                <a:cubicBezTo>
                  <a:pt x="4081396" y="3693182"/>
                  <a:pt x="4097323" y="3884176"/>
                  <a:pt x="4087513" y="4076061"/>
                </a:cubicBezTo>
                <a:cubicBezTo>
                  <a:pt x="4081142" y="4198251"/>
                  <a:pt x="4069037" y="4320315"/>
                  <a:pt x="4076938" y="4442632"/>
                </a:cubicBezTo>
                <a:cubicBezTo>
                  <a:pt x="4083270" y="4570925"/>
                  <a:pt x="4081435" y="4699486"/>
                  <a:pt x="4071459" y="4827550"/>
                </a:cubicBezTo>
                <a:cubicBezTo>
                  <a:pt x="4065725" y="4891550"/>
                  <a:pt x="4065725" y="4955945"/>
                  <a:pt x="4071459" y="5019945"/>
                </a:cubicBezTo>
                <a:cubicBezTo>
                  <a:pt x="4087742" y="5176105"/>
                  <a:pt x="4091997" y="5333296"/>
                  <a:pt x="4084200" y="5490104"/>
                </a:cubicBezTo>
                <a:cubicBezTo>
                  <a:pt x="4079740" y="5608217"/>
                  <a:pt x="4071968" y="5726202"/>
                  <a:pt x="4077446" y="5844569"/>
                </a:cubicBezTo>
                <a:cubicBezTo>
                  <a:pt x="4083944" y="5983069"/>
                  <a:pt x="4088914" y="6121696"/>
                  <a:pt x="4082544" y="6260195"/>
                </a:cubicBezTo>
                <a:cubicBezTo>
                  <a:pt x="4075841" y="6408803"/>
                  <a:pt x="4077026" y="6557662"/>
                  <a:pt x="4086110" y="6706145"/>
                </a:cubicBezTo>
                <a:cubicBezTo>
                  <a:pt x="4087467" y="6735616"/>
                  <a:pt x="4087474" y="6765120"/>
                  <a:pt x="4086135" y="6794562"/>
                </a:cubicBezTo>
                <a:lnTo>
                  <a:pt x="408033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7B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206CB9-23FF-224F-AEBA-0770D2A6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1" y="640823"/>
            <a:ext cx="3103194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Transfermate How to Pay Links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A8F08C-DF40-2F95-3DE5-911B3245B6BE}"/>
              </a:ext>
            </a:extLst>
          </p:cNvPr>
          <p:cNvSpPr txBox="1"/>
          <p:nvPr/>
        </p:nvSpPr>
        <p:spPr>
          <a:xfrm>
            <a:off x="5956389" y="2104547"/>
            <a:ext cx="4417348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7240">
              <a:spcAft>
                <a:spcPts val="600"/>
              </a:spcAft>
            </a:pPr>
            <a:r>
              <a:rPr lang="en-US" sz="153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/>
              </a:rPr>
              <a:t>How to Make a Payment with </a:t>
            </a:r>
            <a:r>
              <a:rPr lang="en-US" sz="1530" kern="120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/>
              </a:rPr>
              <a:t>TransferMate</a:t>
            </a:r>
            <a:r>
              <a:rPr lang="en-US" sz="153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/>
              </a:rPr>
              <a:t> Education</a:t>
            </a:r>
            <a:r>
              <a:rPr lang="en-US" sz="153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2mins 16 secs</a:t>
            </a:r>
            <a:endParaRPr lang="en-I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Picture 29" descr="Group of smiling young people standing on lawn outside brick building, wearing backpacks and tote bag, holding cellphones">
            <a:extLst>
              <a:ext uri="{FF2B5EF4-FFF2-40B4-BE49-F238E27FC236}">
                <a16:creationId xmlns:a16="http://schemas.microsoft.com/office/drawing/2014/main" id="{E6EC5270-7A2D-1E42-0BA8-8DE267FE6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10" y="3662528"/>
            <a:ext cx="4469941" cy="251443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2BF47A-776A-666B-F765-7FEA64DF2AC0}"/>
              </a:ext>
            </a:extLst>
          </p:cNvPr>
          <p:cNvSpPr txBox="1"/>
          <p:nvPr/>
        </p:nvSpPr>
        <p:spPr>
          <a:xfrm>
            <a:off x="5956389" y="2823754"/>
            <a:ext cx="4336362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77240">
              <a:spcAft>
                <a:spcPts val="600"/>
              </a:spcAft>
            </a:pPr>
            <a:r>
              <a:rPr lang="en-IE" sz="1530" u="sng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  <a:hlinkClick r:id="rId4"/>
              </a:rPr>
              <a:t>https://transfermate.wistia.com/medias/ac1t7yi048</a:t>
            </a:r>
            <a:r>
              <a:rPr lang="en-IE" sz="1530" u="sng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  </a:t>
            </a:r>
            <a:br>
              <a:rPr lang="en-IE" sz="1530" u="sng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IE" sz="1530" u="sng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Short - 37 seconds</a:t>
            </a:r>
            <a:endParaRPr lang="en-IE"/>
          </a:p>
        </p:txBody>
      </p:sp>
      <p:pic>
        <p:nvPicPr>
          <p:cNvPr id="1026" name="Picture 2" descr="International Money Transfers | Cross-Border Payments by TransferMate">
            <a:extLst>
              <a:ext uri="{FF2B5EF4-FFF2-40B4-BE49-F238E27FC236}">
                <a16:creationId xmlns:a16="http://schemas.microsoft.com/office/drawing/2014/main" id="{63ACE18E-31AF-A4A2-53B6-82634EE54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024" y="640822"/>
            <a:ext cx="2632167" cy="129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136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LeftStep">
      <a:dk1>
        <a:srgbClr val="000000"/>
      </a:dk1>
      <a:lt1>
        <a:srgbClr val="FFFFFF"/>
      </a:lt1>
      <a:dk2>
        <a:srgbClr val="22243E"/>
      </a:dk2>
      <a:lt2>
        <a:srgbClr val="E8E2E5"/>
      </a:lt2>
      <a:accent1>
        <a:srgbClr val="47B479"/>
      </a:accent1>
      <a:accent2>
        <a:srgbClr val="3BB140"/>
      </a:accent2>
      <a:accent3>
        <a:srgbClr val="6DB146"/>
      </a:accent3>
      <a:accent4>
        <a:srgbClr val="93AB39"/>
      </a:accent4>
      <a:accent5>
        <a:srgbClr val="B69F47"/>
      </a:accent5>
      <a:accent6>
        <a:srgbClr val="B1683B"/>
      </a:accent6>
      <a:hlink>
        <a:srgbClr val="BF3F84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34</Words>
  <Application>Microsoft Office PowerPoint</Application>
  <PresentationFormat>Widescreen</PresentationFormat>
  <Paragraphs>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The Hand Bold</vt:lpstr>
      <vt:lpstr>The Serif Hand Black</vt:lpstr>
      <vt:lpstr>SketchyVTI</vt:lpstr>
      <vt:lpstr>Student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Transfermate How to Pay Links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Flow</dc:title>
  <dc:creator>Philip Traynor</dc:creator>
  <cp:lastModifiedBy>Vera M. Williams</cp:lastModifiedBy>
  <cp:revision>2</cp:revision>
  <dcterms:created xsi:type="dcterms:W3CDTF">2024-02-08T11:37:52Z</dcterms:created>
  <dcterms:modified xsi:type="dcterms:W3CDTF">2024-05-28T16:41:42Z</dcterms:modified>
</cp:coreProperties>
</file>