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5" r:id="rId3"/>
    <p:sldId id="260" r:id="rId4"/>
    <p:sldId id="264" r:id="rId5"/>
    <p:sldId id="262" r:id="rId6"/>
    <p:sldId id="257" r:id="rId7"/>
    <p:sldId id="266" r:id="rId8"/>
    <p:sldId id="258" r:id="rId9"/>
    <p:sldId id="261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64DA3-8160-4175-BE3F-22AA971A1480}" v="27" dt="2022-01-06T21:08:23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898FF0-9E35-4484-B6D6-2168CDC7EBE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9A58827-F121-42A8-8CAA-37BF84EAAF80}">
      <dgm:prSet/>
      <dgm:spPr/>
      <dgm:t>
        <a:bodyPr/>
        <a:lstStyle/>
        <a:p>
          <a:r>
            <a:rPr lang="en-US"/>
            <a:t>Fixed mindset is like kryptonite to your academic super-hero-ism</a:t>
          </a:r>
        </a:p>
      </dgm:t>
    </dgm:pt>
    <dgm:pt modelId="{316D6D33-D0A1-4FAD-A098-17996D4E40B2}" type="parTrans" cxnId="{6D8EF5A7-5E41-4AA9-8FCB-C9AE2020941F}">
      <dgm:prSet/>
      <dgm:spPr/>
      <dgm:t>
        <a:bodyPr/>
        <a:lstStyle/>
        <a:p>
          <a:endParaRPr lang="en-US"/>
        </a:p>
      </dgm:t>
    </dgm:pt>
    <dgm:pt modelId="{BEA165D2-1305-4F83-9817-B605B47F05EC}" type="sibTrans" cxnId="{6D8EF5A7-5E41-4AA9-8FCB-C9AE2020941F}">
      <dgm:prSet/>
      <dgm:spPr/>
      <dgm:t>
        <a:bodyPr/>
        <a:lstStyle/>
        <a:p>
          <a:endParaRPr lang="en-US"/>
        </a:p>
      </dgm:t>
    </dgm:pt>
    <dgm:pt modelId="{AB47E61E-80D0-4749-BCF6-D6F381333530}">
      <dgm:prSet/>
      <dgm:spPr/>
      <dgm:t>
        <a:bodyPr/>
        <a:lstStyle/>
        <a:p>
          <a:r>
            <a:rPr lang="en-US"/>
            <a:t>Believe that your peers are intelligent or simpleminded</a:t>
          </a:r>
        </a:p>
      </dgm:t>
    </dgm:pt>
    <dgm:pt modelId="{C2D46157-2198-4A6E-9140-8986B2766F85}" type="parTrans" cxnId="{71A521C4-BADD-4419-9D76-4B76CBE9BFC8}">
      <dgm:prSet/>
      <dgm:spPr/>
      <dgm:t>
        <a:bodyPr/>
        <a:lstStyle/>
        <a:p>
          <a:endParaRPr lang="en-US"/>
        </a:p>
      </dgm:t>
    </dgm:pt>
    <dgm:pt modelId="{45B25B2E-CBB2-4668-B418-F42629C3B0CC}" type="sibTrans" cxnId="{71A521C4-BADD-4419-9D76-4B76CBE9BFC8}">
      <dgm:prSet/>
      <dgm:spPr/>
      <dgm:t>
        <a:bodyPr/>
        <a:lstStyle/>
        <a:p>
          <a:endParaRPr lang="en-US"/>
        </a:p>
      </dgm:t>
    </dgm:pt>
    <dgm:pt modelId="{BCFDE529-B0D9-4C08-814C-81470F94271D}">
      <dgm:prSet/>
      <dgm:spPr/>
      <dgm:t>
        <a:bodyPr/>
        <a:lstStyle/>
        <a:p>
          <a:r>
            <a:rPr lang="en-US"/>
            <a:t>Programmed to have fixed mindset</a:t>
          </a:r>
        </a:p>
      </dgm:t>
    </dgm:pt>
    <dgm:pt modelId="{B8008F78-7626-4CD9-AEA3-D6E7B80A56B3}" type="parTrans" cxnId="{60B8F7DC-FF7E-4C8B-9C77-A7EFE88B9848}">
      <dgm:prSet/>
      <dgm:spPr/>
      <dgm:t>
        <a:bodyPr/>
        <a:lstStyle/>
        <a:p>
          <a:endParaRPr lang="en-US"/>
        </a:p>
      </dgm:t>
    </dgm:pt>
    <dgm:pt modelId="{65F9C212-004A-4C06-888A-82FF54CB4F77}" type="sibTrans" cxnId="{60B8F7DC-FF7E-4C8B-9C77-A7EFE88B9848}">
      <dgm:prSet/>
      <dgm:spPr/>
      <dgm:t>
        <a:bodyPr/>
        <a:lstStyle/>
        <a:p>
          <a:endParaRPr lang="en-US"/>
        </a:p>
      </dgm:t>
    </dgm:pt>
    <dgm:pt modelId="{47924FC2-10A3-40FA-B8C8-D5771875DCF8}" type="pres">
      <dgm:prSet presAssocID="{AC898FF0-9E35-4484-B6D6-2168CDC7EBE2}" presName="diagram" presStyleCnt="0">
        <dgm:presLayoutVars>
          <dgm:dir/>
          <dgm:resizeHandles val="exact"/>
        </dgm:presLayoutVars>
      </dgm:prSet>
      <dgm:spPr/>
    </dgm:pt>
    <dgm:pt modelId="{6E3DB9A0-4FD2-483A-BDCD-1F24497AF98F}" type="pres">
      <dgm:prSet presAssocID="{29A58827-F121-42A8-8CAA-37BF84EAAF80}" presName="node" presStyleLbl="node1" presStyleIdx="0" presStyleCnt="3">
        <dgm:presLayoutVars>
          <dgm:bulletEnabled val="1"/>
        </dgm:presLayoutVars>
      </dgm:prSet>
      <dgm:spPr/>
    </dgm:pt>
    <dgm:pt modelId="{04F1BA64-2B26-4529-B555-DDD3E4DA9A67}" type="pres">
      <dgm:prSet presAssocID="{BEA165D2-1305-4F83-9817-B605B47F05EC}" presName="sibTrans" presStyleCnt="0"/>
      <dgm:spPr/>
    </dgm:pt>
    <dgm:pt modelId="{93D028E8-4017-4BF4-9485-C168CB2F910A}" type="pres">
      <dgm:prSet presAssocID="{AB47E61E-80D0-4749-BCF6-D6F381333530}" presName="node" presStyleLbl="node1" presStyleIdx="1" presStyleCnt="3">
        <dgm:presLayoutVars>
          <dgm:bulletEnabled val="1"/>
        </dgm:presLayoutVars>
      </dgm:prSet>
      <dgm:spPr/>
    </dgm:pt>
    <dgm:pt modelId="{527DE19C-9819-48DE-9DED-8F0B3DB307C9}" type="pres">
      <dgm:prSet presAssocID="{45B25B2E-CBB2-4668-B418-F42629C3B0CC}" presName="sibTrans" presStyleCnt="0"/>
      <dgm:spPr/>
    </dgm:pt>
    <dgm:pt modelId="{45BFD478-DE7C-4DD2-8E31-F37D184CBEEE}" type="pres">
      <dgm:prSet presAssocID="{BCFDE529-B0D9-4C08-814C-81470F94271D}" presName="node" presStyleLbl="node1" presStyleIdx="2" presStyleCnt="3">
        <dgm:presLayoutVars>
          <dgm:bulletEnabled val="1"/>
        </dgm:presLayoutVars>
      </dgm:prSet>
      <dgm:spPr/>
    </dgm:pt>
  </dgm:ptLst>
  <dgm:cxnLst>
    <dgm:cxn modelId="{092C4F25-38A6-44BF-8ED4-0141694DFC0A}" type="presOf" srcId="{29A58827-F121-42A8-8CAA-37BF84EAAF80}" destId="{6E3DB9A0-4FD2-483A-BDCD-1F24497AF98F}" srcOrd="0" destOrd="0" presId="urn:microsoft.com/office/officeart/2005/8/layout/default"/>
    <dgm:cxn modelId="{D923A23F-57E3-493F-8265-BE4F2BF951C5}" type="presOf" srcId="{AB47E61E-80D0-4749-BCF6-D6F381333530}" destId="{93D028E8-4017-4BF4-9485-C168CB2F910A}" srcOrd="0" destOrd="0" presId="urn:microsoft.com/office/officeart/2005/8/layout/default"/>
    <dgm:cxn modelId="{F379C37A-2DE5-4DCB-ADF4-FC336862F715}" type="presOf" srcId="{AC898FF0-9E35-4484-B6D6-2168CDC7EBE2}" destId="{47924FC2-10A3-40FA-B8C8-D5771875DCF8}" srcOrd="0" destOrd="0" presId="urn:microsoft.com/office/officeart/2005/8/layout/default"/>
    <dgm:cxn modelId="{6D8EF5A7-5E41-4AA9-8FCB-C9AE2020941F}" srcId="{AC898FF0-9E35-4484-B6D6-2168CDC7EBE2}" destId="{29A58827-F121-42A8-8CAA-37BF84EAAF80}" srcOrd="0" destOrd="0" parTransId="{316D6D33-D0A1-4FAD-A098-17996D4E40B2}" sibTransId="{BEA165D2-1305-4F83-9817-B605B47F05EC}"/>
    <dgm:cxn modelId="{927437B1-BFE8-4E86-B577-8B26DECB8C87}" type="presOf" srcId="{BCFDE529-B0D9-4C08-814C-81470F94271D}" destId="{45BFD478-DE7C-4DD2-8E31-F37D184CBEEE}" srcOrd="0" destOrd="0" presId="urn:microsoft.com/office/officeart/2005/8/layout/default"/>
    <dgm:cxn modelId="{71A521C4-BADD-4419-9D76-4B76CBE9BFC8}" srcId="{AC898FF0-9E35-4484-B6D6-2168CDC7EBE2}" destId="{AB47E61E-80D0-4749-BCF6-D6F381333530}" srcOrd="1" destOrd="0" parTransId="{C2D46157-2198-4A6E-9140-8986B2766F85}" sibTransId="{45B25B2E-CBB2-4668-B418-F42629C3B0CC}"/>
    <dgm:cxn modelId="{60B8F7DC-FF7E-4C8B-9C77-A7EFE88B9848}" srcId="{AC898FF0-9E35-4484-B6D6-2168CDC7EBE2}" destId="{BCFDE529-B0D9-4C08-814C-81470F94271D}" srcOrd="2" destOrd="0" parTransId="{B8008F78-7626-4CD9-AEA3-D6E7B80A56B3}" sibTransId="{65F9C212-004A-4C06-888A-82FF54CB4F77}"/>
    <dgm:cxn modelId="{327045B6-9EEF-4AFA-9409-C180C73F6D5D}" type="presParOf" srcId="{47924FC2-10A3-40FA-B8C8-D5771875DCF8}" destId="{6E3DB9A0-4FD2-483A-BDCD-1F24497AF98F}" srcOrd="0" destOrd="0" presId="urn:microsoft.com/office/officeart/2005/8/layout/default"/>
    <dgm:cxn modelId="{88297E47-6FC7-4C57-B228-8A11EDC41DE8}" type="presParOf" srcId="{47924FC2-10A3-40FA-B8C8-D5771875DCF8}" destId="{04F1BA64-2B26-4529-B555-DDD3E4DA9A67}" srcOrd="1" destOrd="0" presId="urn:microsoft.com/office/officeart/2005/8/layout/default"/>
    <dgm:cxn modelId="{1E9D3021-B7B9-4479-A7CF-2CC79C3050F8}" type="presParOf" srcId="{47924FC2-10A3-40FA-B8C8-D5771875DCF8}" destId="{93D028E8-4017-4BF4-9485-C168CB2F910A}" srcOrd="2" destOrd="0" presId="urn:microsoft.com/office/officeart/2005/8/layout/default"/>
    <dgm:cxn modelId="{219975FA-8341-4218-A76C-F5365D1BC065}" type="presParOf" srcId="{47924FC2-10A3-40FA-B8C8-D5771875DCF8}" destId="{527DE19C-9819-48DE-9DED-8F0B3DB307C9}" srcOrd="3" destOrd="0" presId="urn:microsoft.com/office/officeart/2005/8/layout/default"/>
    <dgm:cxn modelId="{C0FCC1DA-13B9-401D-8F3F-D458CA7CF1FD}" type="presParOf" srcId="{47924FC2-10A3-40FA-B8C8-D5771875DCF8}" destId="{45BFD478-DE7C-4DD2-8E31-F37D184CBEEE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1AC3C7-E52B-4119-9ECD-314CE7850E66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DCB0A2-3F43-4DB0-B211-FE427EFF0ADD}">
      <dgm:prSet/>
      <dgm:spPr/>
      <dgm:t>
        <a:bodyPr/>
        <a:lstStyle/>
        <a:p>
          <a:r>
            <a:rPr lang="en-US"/>
            <a:t>Hard work and effort will develop your intelligence</a:t>
          </a:r>
        </a:p>
      </dgm:t>
    </dgm:pt>
    <dgm:pt modelId="{5DD92500-B0CE-447B-B9DA-F1F7A476A146}" type="parTrans" cxnId="{600FD014-BD23-4988-8D4F-2DA904C3E512}">
      <dgm:prSet/>
      <dgm:spPr/>
      <dgm:t>
        <a:bodyPr/>
        <a:lstStyle/>
        <a:p>
          <a:endParaRPr lang="en-US"/>
        </a:p>
      </dgm:t>
    </dgm:pt>
    <dgm:pt modelId="{5576DD9A-0CA9-45C5-8808-EC1C2DF0EDB8}" type="sibTrans" cxnId="{600FD014-BD23-4988-8D4F-2DA904C3E512}">
      <dgm:prSet/>
      <dgm:spPr/>
      <dgm:t>
        <a:bodyPr/>
        <a:lstStyle/>
        <a:p>
          <a:endParaRPr lang="en-US"/>
        </a:p>
      </dgm:t>
    </dgm:pt>
    <dgm:pt modelId="{FD5784F1-54D8-4E1A-8FDF-3BF6A2D3F7B3}">
      <dgm:prSet/>
      <dgm:spPr/>
      <dgm:t>
        <a:bodyPr/>
        <a:lstStyle/>
        <a:p>
          <a:r>
            <a:rPr lang="en-US"/>
            <a:t>Believe you have the power to change your behavior and actions</a:t>
          </a:r>
        </a:p>
      </dgm:t>
    </dgm:pt>
    <dgm:pt modelId="{62FC005A-E2C1-4447-8E58-0682D0DF65CD}" type="parTrans" cxnId="{72343863-F5E4-486E-AADD-87D9212027E9}">
      <dgm:prSet/>
      <dgm:spPr/>
      <dgm:t>
        <a:bodyPr/>
        <a:lstStyle/>
        <a:p>
          <a:endParaRPr lang="en-US"/>
        </a:p>
      </dgm:t>
    </dgm:pt>
    <dgm:pt modelId="{9C14C25C-9220-449C-9A4A-E9475E2BCA4D}" type="sibTrans" cxnId="{72343863-F5E4-486E-AADD-87D9212027E9}">
      <dgm:prSet/>
      <dgm:spPr/>
      <dgm:t>
        <a:bodyPr/>
        <a:lstStyle/>
        <a:p>
          <a:endParaRPr lang="en-US"/>
        </a:p>
      </dgm:t>
    </dgm:pt>
    <dgm:pt modelId="{09FBEAAF-4AB2-4439-A21B-B8B77B18D024}">
      <dgm:prSet/>
      <dgm:spPr/>
      <dgm:t>
        <a:bodyPr/>
        <a:lstStyle/>
        <a:p>
          <a:r>
            <a:rPr lang="en-US"/>
            <a:t>Takes practice</a:t>
          </a:r>
        </a:p>
      </dgm:t>
    </dgm:pt>
    <dgm:pt modelId="{05B7CE51-3568-4B83-8F8F-4C2FCE473064}" type="parTrans" cxnId="{7E7EE4C6-6F24-4343-B36D-5593BB8EA458}">
      <dgm:prSet/>
      <dgm:spPr/>
      <dgm:t>
        <a:bodyPr/>
        <a:lstStyle/>
        <a:p>
          <a:endParaRPr lang="en-US"/>
        </a:p>
      </dgm:t>
    </dgm:pt>
    <dgm:pt modelId="{73B0DD30-26E7-499D-9995-311E6BB7750F}" type="sibTrans" cxnId="{7E7EE4C6-6F24-4343-B36D-5593BB8EA458}">
      <dgm:prSet/>
      <dgm:spPr/>
      <dgm:t>
        <a:bodyPr/>
        <a:lstStyle/>
        <a:p>
          <a:endParaRPr lang="en-US"/>
        </a:p>
      </dgm:t>
    </dgm:pt>
    <dgm:pt modelId="{19C1D27E-4C62-4DCA-8AD4-04AFC7DA695A}">
      <dgm:prSet/>
      <dgm:spPr/>
      <dgm:t>
        <a:bodyPr/>
        <a:lstStyle/>
        <a:p>
          <a:r>
            <a:rPr lang="en-US"/>
            <a:t>Self-talk: someone’s thoughts directed toward him or herself </a:t>
          </a:r>
        </a:p>
      </dgm:t>
    </dgm:pt>
    <dgm:pt modelId="{0181A8D2-312A-43DA-9643-7D3091272F98}" type="parTrans" cxnId="{58698A17-C176-4CB2-87A5-B3F993695FF3}">
      <dgm:prSet/>
      <dgm:spPr/>
      <dgm:t>
        <a:bodyPr/>
        <a:lstStyle/>
        <a:p>
          <a:endParaRPr lang="en-US"/>
        </a:p>
      </dgm:t>
    </dgm:pt>
    <dgm:pt modelId="{2AB844D0-5E10-496E-B5F9-32F86DD22BE4}" type="sibTrans" cxnId="{58698A17-C176-4CB2-87A5-B3F993695FF3}">
      <dgm:prSet/>
      <dgm:spPr/>
      <dgm:t>
        <a:bodyPr/>
        <a:lstStyle/>
        <a:p>
          <a:endParaRPr lang="en-US"/>
        </a:p>
      </dgm:t>
    </dgm:pt>
    <dgm:pt modelId="{D4EFD447-DA6F-4814-9FE5-AAF206DC3D9E}">
      <dgm:prSet/>
      <dgm:spPr/>
      <dgm:t>
        <a:bodyPr/>
        <a:lstStyle/>
        <a:p>
          <a:r>
            <a:rPr lang="en-US" dirty="0"/>
            <a:t>If majority of those thoughts are negative &amp; self-destructive, they negatively impact student’s learning efforts</a:t>
          </a:r>
        </a:p>
      </dgm:t>
    </dgm:pt>
    <dgm:pt modelId="{DD16B5D4-007D-4176-A920-AAA48478CB7A}" type="parTrans" cxnId="{657878F2-19CB-4ED5-85C5-F618DA06DDCE}">
      <dgm:prSet/>
      <dgm:spPr/>
      <dgm:t>
        <a:bodyPr/>
        <a:lstStyle/>
        <a:p>
          <a:endParaRPr lang="en-US"/>
        </a:p>
      </dgm:t>
    </dgm:pt>
    <dgm:pt modelId="{2A7C0534-9CDB-45F4-B2F5-2F73CD3354FC}" type="sibTrans" cxnId="{657878F2-19CB-4ED5-85C5-F618DA06DDCE}">
      <dgm:prSet/>
      <dgm:spPr/>
      <dgm:t>
        <a:bodyPr/>
        <a:lstStyle/>
        <a:p>
          <a:endParaRPr lang="en-US"/>
        </a:p>
      </dgm:t>
    </dgm:pt>
    <dgm:pt modelId="{8403B975-EFB7-4287-B358-12E566CD70F5}">
      <dgm:prSet/>
      <dgm:spPr/>
      <dgm:t>
        <a:bodyPr/>
        <a:lstStyle/>
        <a:p>
          <a:r>
            <a:rPr lang="en-US"/>
            <a:t>If self-talk is compassionate &amp; encouraging , learning is easier</a:t>
          </a:r>
        </a:p>
      </dgm:t>
    </dgm:pt>
    <dgm:pt modelId="{07995261-A27F-4F11-9165-AFB23265E696}" type="parTrans" cxnId="{C721E12D-1944-41BD-B26E-B2F617B03708}">
      <dgm:prSet/>
      <dgm:spPr/>
      <dgm:t>
        <a:bodyPr/>
        <a:lstStyle/>
        <a:p>
          <a:endParaRPr lang="en-US"/>
        </a:p>
      </dgm:t>
    </dgm:pt>
    <dgm:pt modelId="{5AD384A7-18D4-4D68-B5D3-8A4185C37A58}" type="sibTrans" cxnId="{C721E12D-1944-41BD-B26E-B2F617B03708}">
      <dgm:prSet/>
      <dgm:spPr/>
      <dgm:t>
        <a:bodyPr/>
        <a:lstStyle/>
        <a:p>
          <a:endParaRPr lang="en-US"/>
        </a:p>
      </dgm:t>
    </dgm:pt>
    <dgm:pt modelId="{5689CD2B-2085-4368-A4BA-4B4813DC1606}">
      <dgm:prSet/>
      <dgm:spPr/>
      <dgm:t>
        <a:bodyPr/>
        <a:lstStyle/>
        <a:p>
          <a:r>
            <a:rPr lang="en-US"/>
            <a:t>Must intentionally evaluate your thoughts/feelings to correct fixed mindset</a:t>
          </a:r>
        </a:p>
      </dgm:t>
    </dgm:pt>
    <dgm:pt modelId="{BF38E96A-300C-45B7-9FEC-AAC1EAF7D4BB}" type="parTrans" cxnId="{168BFE7C-9817-4777-AD2B-AD0C63DC46D5}">
      <dgm:prSet/>
      <dgm:spPr/>
      <dgm:t>
        <a:bodyPr/>
        <a:lstStyle/>
        <a:p>
          <a:endParaRPr lang="en-US"/>
        </a:p>
      </dgm:t>
    </dgm:pt>
    <dgm:pt modelId="{03178354-F079-45E2-AC7C-55F7EEE4BC58}" type="sibTrans" cxnId="{168BFE7C-9817-4777-AD2B-AD0C63DC46D5}">
      <dgm:prSet/>
      <dgm:spPr/>
      <dgm:t>
        <a:bodyPr/>
        <a:lstStyle/>
        <a:p>
          <a:endParaRPr lang="en-US"/>
        </a:p>
      </dgm:t>
    </dgm:pt>
    <dgm:pt modelId="{A288037E-39B8-4827-98F1-ECF70C2C9284}">
      <dgm:prSet/>
      <dgm:spPr/>
      <dgm:t>
        <a:bodyPr/>
        <a:lstStyle/>
        <a:p>
          <a:r>
            <a:rPr lang="en-US"/>
            <a:t>Must happen gently and gradually to maintain new behavior</a:t>
          </a:r>
        </a:p>
      </dgm:t>
    </dgm:pt>
    <dgm:pt modelId="{A009A422-DC37-4DEF-BCBC-180761285840}" type="parTrans" cxnId="{121EA9A9-D0FF-4618-9638-9A495B9051BA}">
      <dgm:prSet/>
      <dgm:spPr/>
      <dgm:t>
        <a:bodyPr/>
        <a:lstStyle/>
        <a:p>
          <a:endParaRPr lang="en-US"/>
        </a:p>
      </dgm:t>
    </dgm:pt>
    <dgm:pt modelId="{2FEE2DC0-2C9E-45FC-8278-E7797CA25E2D}" type="sibTrans" cxnId="{121EA9A9-D0FF-4618-9638-9A495B9051BA}">
      <dgm:prSet/>
      <dgm:spPr/>
      <dgm:t>
        <a:bodyPr/>
        <a:lstStyle/>
        <a:p>
          <a:endParaRPr lang="en-US"/>
        </a:p>
      </dgm:t>
    </dgm:pt>
    <dgm:pt modelId="{4C017C8B-536A-4920-849E-35A08A234E3F}">
      <dgm:prSet/>
      <dgm:spPr/>
      <dgm:t>
        <a:bodyPr/>
        <a:lstStyle/>
        <a:p>
          <a:r>
            <a:rPr lang="en-US"/>
            <a:t>Attribute success and failures</a:t>
          </a:r>
        </a:p>
      </dgm:t>
    </dgm:pt>
    <dgm:pt modelId="{CC65B685-1AEC-4EAD-AF64-5D2060A2CBAA}" type="parTrans" cxnId="{FF635081-A0C3-4060-A206-66A6488C8F72}">
      <dgm:prSet/>
      <dgm:spPr/>
      <dgm:t>
        <a:bodyPr/>
        <a:lstStyle/>
        <a:p>
          <a:endParaRPr lang="en-US"/>
        </a:p>
      </dgm:t>
    </dgm:pt>
    <dgm:pt modelId="{BC2F3593-50BE-4519-AE2D-B92C4500559F}" type="sibTrans" cxnId="{FF635081-A0C3-4060-A206-66A6488C8F72}">
      <dgm:prSet/>
      <dgm:spPr/>
      <dgm:t>
        <a:bodyPr/>
        <a:lstStyle/>
        <a:p>
          <a:endParaRPr lang="en-US"/>
        </a:p>
      </dgm:t>
    </dgm:pt>
    <dgm:pt modelId="{4A0188A5-D35E-4951-B249-94B4D016797B}">
      <dgm:prSet/>
      <dgm:spPr/>
      <dgm:t>
        <a:bodyPr/>
        <a:lstStyle/>
        <a:p>
          <a:r>
            <a:rPr lang="en-US" dirty="0"/>
            <a:t>Accountable for behavior, which you can control, allows you to know what to do to increase successes and reverse failures</a:t>
          </a:r>
        </a:p>
      </dgm:t>
    </dgm:pt>
    <dgm:pt modelId="{733DF47D-3191-4C68-988C-696CC3F6D1B0}" type="parTrans" cxnId="{8BD22448-8279-4161-8303-01A6F115D334}">
      <dgm:prSet/>
      <dgm:spPr/>
      <dgm:t>
        <a:bodyPr/>
        <a:lstStyle/>
        <a:p>
          <a:endParaRPr lang="en-US"/>
        </a:p>
      </dgm:t>
    </dgm:pt>
    <dgm:pt modelId="{43330439-FD4E-4311-988C-3C19566409A3}" type="sibTrans" cxnId="{8BD22448-8279-4161-8303-01A6F115D334}">
      <dgm:prSet/>
      <dgm:spPr/>
      <dgm:t>
        <a:bodyPr/>
        <a:lstStyle/>
        <a:p>
          <a:endParaRPr lang="en-US"/>
        </a:p>
      </dgm:t>
    </dgm:pt>
    <dgm:pt modelId="{224F921E-C646-4F2B-B856-7FA617986012}">
      <dgm:prSet/>
      <dgm:spPr/>
      <dgm:t>
        <a:bodyPr/>
        <a:lstStyle/>
        <a:p>
          <a:r>
            <a:rPr lang="en-US"/>
            <a:t>You hold the power to change your results</a:t>
          </a:r>
        </a:p>
      </dgm:t>
    </dgm:pt>
    <dgm:pt modelId="{2F3FC55B-C388-4DE1-8078-21FF9F12AD43}" type="parTrans" cxnId="{88D42B99-0371-42AC-BD06-F03B6F19B14E}">
      <dgm:prSet/>
      <dgm:spPr/>
      <dgm:t>
        <a:bodyPr/>
        <a:lstStyle/>
        <a:p>
          <a:endParaRPr lang="en-US"/>
        </a:p>
      </dgm:t>
    </dgm:pt>
    <dgm:pt modelId="{6774E7A9-9931-4E73-80BD-CDC7B0DCF5C8}" type="sibTrans" cxnId="{88D42B99-0371-42AC-BD06-F03B6F19B14E}">
      <dgm:prSet/>
      <dgm:spPr/>
      <dgm:t>
        <a:bodyPr/>
        <a:lstStyle/>
        <a:p>
          <a:endParaRPr lang="en-US"/>
        </a:p>
      </dgm:t>
    </dgm:pt>
    <dgm:pt modelId="{695F56C8-AFCB-48C5-AFF4-1FC96D621E2C}" type="pres">
      <dgm:prSet presAssocID="{B51AC3C7-E52B-4119-9ECD-314CE7850E66}" presName="Name0" presStyleCnt="0">
        <dgm:presLayoutVars>
          <dgm:dir/>
          <dgm:resizeHandles val="exact"/>
        </dgm:presLayoutVars>
      </dgm:prSet>
      <dgm:spPr/>
    </dgm:pt>
    <dgm:pt modelId="{31C73C69-F9A1-4255-8454-082231D7EDB1}" type="pres">
      <dgm:prSet presAssocID="{DBDCB0A2-3F43-4DB0-B211-FE427EFF0ADD}" presName="node" presStyleLbl="node1" presStyleIdx="0" presStyleCnt="11">
        <dgm:presLayoutVars>
          <dgm:bulletEnabled val="1"/>
        </dgm:presLayoutVars>
      </dgm:prSet>
      <dgm:spPr/>
    </dgm:pt>
    <dgm:pt modelId="{D2680A93-9A02-468E-93BC-DE8C001E8415}" type="pres">
      <dgm:prSet presAssocID="{5576DD9A-0CA9-45C5-8808-EC1C2DF0EDB8}" presName="sibTrans" presStyleLbl="sibTrans1D1" presStyleIdx="0" presStyleCnt="10"/>
      <dgm:spPr/>
    </dgm:pt>
    <dgm:pt modelId="{19358ABF-4E2E-482A-93F9-AF931D2B3CA4}" type="pres">
      <dgm:prSet presAssocID="{5576DD9A-0CA9-45C5-8808-EC1C2DF0EDB8}" presName="connectorText" presStyleLbl="sibTrans1D1" presStyleIdx="0" presStyleCnt="10"/>
      <dgm:spPr/>
    </dgm:pt>
    <dgm:pt modelId="{7EEAF349-DA33-4329-97D8-47F2CDC7D695}" type="pres">
      <dgm:prSet presAssocID="{FD5784F1-54D8-4E1A-8FDF-3BF6A2D3F7B3}" presName="node" presStyleLbl="node1" presStyleIdx="1" presStyleCnt="11">
        <dgm:presLayoutVars>
          <dgm:bulletEnabled val="1"/>
        </dgm:presLayoutVars>
      </dgm:prSet>
      <dgm:spPr/>
    </dgm:pt>
    <dgm:pt modelId="{A183A202-C7B7-43F0-88F5-761FB62492A3}" type="pres">
      <dgm:prSet presAssocID="{9C14C25C-9220-449C-9A4A-E9475E2BCA4D}" presName="sibTrans" presStyleLbl="sibTrans1D1" presStyleIdx="1" presStyleCnt="10"/>
      <dgm:spPr/>
    </dgm:pt>
    <dgm:pt modelId="{FE431CB9-A77C-46C5-9AA6-041F3756A6BA}" type="pres">
      <dgm:prSet presAssocID="{9C14C25C-9220-449C-9A4A-E9475E2BCA4D}" presName="connectorText" presStyleLbl="sibTrans1D1" presStyleIdx="1" presStyleCnt="10"/>
      <dgm:spPr/>
    </dgm:pt>
    <dgm:pt modelId="{A38FEEDA-29CF-41A1-B3D9-7205FB83D462}" type="pres">
      <dgm:prSet presAssocID="{09FBEAAF-4AB2-4439-A21B-B8B77B18D024}" presName="node" presStyleLbl="node1" presStyleIdx="2" presStyleCnt="11">
        <dgm:presLayoutVars>
          <dgm:bulletEnabled val="1"/>
        </dgm:presLayoutVars>
      </dgm:prSet>
      <dgm:spPr/>
    </dgm:pt>
    <dgm:pt modelId="{A36A52AB-E49E-4B31-BCA2-B67D55F3601A}" type="pres">
      <dgm:prSet presAssocID="{73B0DD30-26E7-499D-9995-311E6BB7750F}" presName="sibTrans" presStyleLbl="sibTrans1D1" presStyleIdx="2" presStyleCnt="10"/>
      <dgm:spPr/>
    </dgm:pt>
    <dgm:pt modelId="{BBD05649-E574-418B-8D54-CABB371B3E2B}" type="pres">
      <dgm:prSet presAssocID="{73B0DD30-26E7-499D-9995-311E6BB7750F}" presName="connectorText" presStyleLbl="sibTrans1D1" presStyleIdx="2" presStyleCnt="10"/>
      <dgm:spPr/>
    </dgm:pt>
    <dgm:pt modelId="{5180C114-89C0-4B22-B029-B2D846BC9DB2}" type="pres">
      <dgm:prSet presAssocID="{19C1D27E-4C62-4DCA-8AD4-04AFC7DA695A}" presName="node" presStyleLbl="node1" presStyleIdx="3" presStyleCnt="11">
        <dgm:presLayoutVars>
          <dgm:bulletEnabled val="1"/>
        </dgm:presLayoutVars>
      </dgm:prSet>
      <dgm:spPr/>
    </dgm:pt>
    <dgm:pt modelId="{F15A0BFF-F832-4E66-A4C6-BAAF7E24694E}" type="pres">
      <dgm:prSet presAssocID="{2AB844D0-5E10-496E-B5F9-32F86DD22BE4}" presName="sibTrans" presStyleLbl="sibTrans1D1" presStyleIdx="3" presStyleCnt="10"/>
      <dgm:spPr/>
    </dgm:pt>
    <dgm:pt modelId="{927804EC-5AFD-41A6-9C2E-905F88D7E552}" type="pres">
      <dgm:prSet presAssocID="{2AB844D0-5E10-496E-B5F9-32F86DD22BE4}" presName="connectorText" presStyleLbl="sibTrans1D1" presStyleIdx="3" presStyleCnt="10"/>
      <dgm:spPr/>
    </dgm:pt>
    <dgm:pt modelId="{74126EC6-76F0-4F23-B7E9-81B9FD6FF2C1}" type="pres">
      <dgm:prSet presAssocID="{D4EFD447-DA6F-4814-9FE5-AAF206DC3D9E}" presName="node" presStyleLbl="node1" presStyleIdx="4" presStyleCnt="11" custScaleX="119029">
        <dgm:presLayoutVars>
          <dgm:bulletEnabled val="1"/>
        </dgm:presLayoutVars>
      </dgm:prSet>
      <dgm:spPr/>
    </dgm:pt>
    <dgm:pt modelId="{5AD2111A-6474-49A5-986A-9DC2B36939D4}" type="pres">
      <dgm:prSet presAssocID="{2A7C0534-9CDB-45F4-B2F5-2F73CD3354FC}" presName="sibTrans" presStyleLbl="sibTrans1D1" presStyleIdx="4" presStyleCnt="10"/>
      <dgm:spPr/>
    </dgm:pt>
    <dgm:pt modelId="{2FE4C166-7AF5-40A7-8360-815EF4533F12}" type="pres">
      <dgm:prSet presAssocID="{2A7C0534-9CDB-45F4-B2F5-2F73CD3354FC}" presName="connectorText" presStyleLbl="sibTrans1D1" presStyleIdx="4" presStyleCnt="10"/>
      <dgm:spPr/>
    </dgm:pt>
    <dgm:pt modelId="{654DA2BF-63D6-4F0A-AE60-88D2BDFCBC6D}" type="pres">
      <dgm:prSet presAssocID="{8403B975-EFB7-4287-B358-12E566CD70F5}" presName="node" presStyleLbl="node1" presStyleIdx="5" presStyleCnt="11">
        <dgm:presLayoutVars>
          <dgm:bulletEnabled val="1"/>
        </dgm:presLayoutVars>
      </dgm:prSet>
      <dgm:spPr/>
    </dgm:pt>
    <dgm:pt modelId="{4778D9EA-AA53-46EB-8CD6-0282E39EF40D}" type="pres">
      <dgm:prSet presAssocID="{5AD384A7-18D4-4D68-B5D3-8A4185C37A58}" presName="sibTrans" presStyleLbl="sibTrans1D1" presStyleIdx="5" presStyleCnt="10"/>
      <dgm:spPr/>
    </dgm:pt>
    <dgm:pt modelId="{0FEED863-390F-43D8-BB76-B5C6DFD9690C}" type="pres">
      <dgm:prSet presAssocID="{5AD384A7-18D4-4D68-B5D3-8A4185C37A58}" presName="connectorText" presStyleLbl="sibTrans1D1" presStyleIdx="5" presStyleCnt="10"/>
      <dgm:spPr/>
    </dgm:pt>
    <dgm:pt modelId="{F8DA91DB-315F-4F14-B31D-C66CE5DD7A28}" type="pres">
      <dgm:prSet presAssocID="{5689CD2B-2085-4368-A4BA-4B4813DC1606}" presName="node" presStyleLbl="node1" presStyleIdx="6" presStyleCnt="11">
        <dgm:presLayoutVars>
          <dgm:bulletEnabled val="1"/>
        </dgm:presLayoutVars>
      </dgm:prSet>
      <dgm:spPr/>
    </dgm:pt>
    <dgm:pt modelId="{F0FB6415-6149-4DD3-BE4E-FC1D686B6E0C}" type="pres">
      <dgm:prSet presAssocID="{03178354-F079-45E2-AC7C-55F7EEE4BC58}" presName="sibTrans" presStyleLbl="sibTrans1D1" presStyleIdx="6" presStyleCnt="10"/>
      <dgm:spPr/>
    </dgm:pt>
    <dgm:pt modelId="{61B23689-28F4-4F8A-8429-E710ECA51882}" type="pres">
      <dgm:prSet presAssocID="{03178354-F079-45E2-AC7C-55F7EEE4BC58}" presName="connectorText" presStyleLbl="sibTrans1D1" presStyleIdx="6" presStyleCnt="10"/>
      <dgm:spPr/>
    </dgm:pt>
    <dgm:pt modelId="{6E17EA78-C530-4D88-B108-ED1AD82202CA}" type="pres">
      <dgm:prSet presAssocID="{A288037E-39B8-4827-98F1-ECF70C2C9284}" presName="node" presStyleLbl="node1" presStyleIdx="7" presStyleCnt="11">
        <dgm:presLayoutVars>
          <dgm:bulletEnabled val="1"/>
        </dgm:presLayoutVars>
      </dgm:prSet>
      <dgm:spPr/>
    </dgm:pt>
    <dgm:pt modelId="{A339CDC1-40FC-4618-9A08-71BCF68AA1F8}" type="pres">
      <dgm:prSet presAssocID="{2FEE2DC0-2C9E-45FC-8278-E7797CA25E2D}" presName="sibTrans" presStyleLbl="sibTrans1D1" presStyleIdx="7" presStyleCnt="10"/>
      <dgm:spPr/>
    </dgm:pt>
    <dgm:pt modelId="{89D7B1E4-673B-4643-9703-8E5DE4591C0A}" type="pres">
      <dgm:prSet presAssocID="{2FEE2DC0-2C9E-45FC-8278-E7797CA25E2D}" presName="connectorText" presStyleLbl="sibTrans1D1" presStyleIdx="7" presStyleCnt="10"/>
      <dgm:spPr/>
    </dgm:pt>
    <dgm:pt modelId="{76075764-F506-498A-8ADA-15CB1A565124}" type="pres">
      <dgm:prSet presAssocID="{4C017C8B-536A-4920-849E-35A08A234E3F}" presName="node" presStyleLbl="node1" presStyleIdx="8" presStyleCnt="11">
        <dgm:presLayoutVars>
          <dgm:bulletEnabled val="1"/>
        </dgm:presLayoutVars>
      </dgm:prSet>
      <dgm:spPr/>
    </dgm:pt>
    <dgm:pt modelId="{E34E9B00-4259-4CE8-8447-54F18DF564C2}" type="pres">
      <dgm:prSet presAssocID="{BC2F3593-50BE-4519-AE2D-B92C4500559F}" presName="sibTrans" presStyleLbl="sibTrans1D1" presStyleIdx="8" presStyleCnt="10"/>
      <dgm:spPr/>
    </dgm:pt>
    <dgm:pt modelId="{C2212C85-CFD5-4D04-BE42-9CA78B96985D}" type="pres">
      <dgm:prSet presAssocID="{BC2F3593-50BE-4519-AE2D-B92C4500559F}" presName="connectorText" presStyleLbl="sibTrans1D1" presStyleIdx="8" presStyleCnt="10"/>
      <dgm:spPr/>
    </dgm:pt>
    <dgm:pt modelId="{BC78B934-70A8-41F3-870F-CA161ACD9E1F}" type="pres">
      <dgm:prSet presAssocID="{4A0188A5-D35E-4951-B249-94B4D016797B}" presName="node" presStyleLbl="node1" presStyleIdx="9" presStyleCnt="11" custScaleX="126011">
        <dgm:presLayoutVars>
          <dgm:bulletEnabled val="1"/>
        </dgm:presLayoutVars>
      </dgm:prSet>
      <dgm:spPr/>
    </dgm:pt>
    <dgm:pt modelId="{4F881F97-63F3-492F-AEBF-5338E1E5ED96}" type="pres">
      <dgm:prSet presAssocID="{43330439-FD4E-4311-988C-3C19566409A3}" presName="sibTrans" presStyleLbl="sibTrans1D1" presStyleIdx="9" presStyleCnt="10"/>
      <dgm:spPr/>
    </dgm:pt>
    <dgm:pt modelId="{9C193C5B-5C23-4C36-B179-E35EF1FFD1CA}" type="pres">
      <dgm:prSet presAssocID="{43330439-FD4E-4311-988C-3C19566409A3}" presName="connectorText" presStyleLbl="sibTrans1D1" presStyleIdx="9" presStyleCnt="10"/>
      <dgm:spPr/>
    </dgm:pt>
    <dgm:pt modelId="{6E217AF6-0025-4DBC-A64B-025CE323CF89}" type="pres">
      <dgm:prSet presAssocID="{224F921E-C646-4F2B-B856-7FA617986012}" presName="node" presStyleLbl="node1" presStyleIdx="10" presStyleCnt="11">
        <dgm:presLayoutVars>
          <dgm:bulletEnabled val="1"/>
        </dgm:presLayoutVars>
      </dgm:prSet>
      <dgm:spPr/>
    </dgm:pt>
  </dgm:ptLst>
  <dgm:cxnLst>
    <dgm:cxn modelId="{C17F9214-5CC7-4DE0-B9D5-5394136E56F0}" type="presOf" srcId="{2FEE2DC0-2C9E-45FC-8278-E7797CA25E2D}" destId="{89D7B1E4-673B-4643-9703-8E5DE4591C0A}" srcOrd="1" destOrd="0" presId="urn:microsoft.com/office/officeart/2016/7/layout/RepeatingBendingProcessNew"/>
    <dgm:cxn modelId="{600FD014-BD23-4988-8D4F-2DA904C3E512}" srcId="{B51AC3C7-E52B-4119-9ECD-314CE7850E66}" destId="{DBDCB0A2-3F43-4DB0-B211-FE427EFF0ADD}" srcOrd="0" destOrd="0" parTransId="{5DD92500-B0CE-447B-B9DA-F1F7A476A146}" sibTransId="{5576DD9A-0CA9-45C5-8808-EC1C2DF0EDB8}"/>
    <dgm:cxn modelId="{58698A17-C176-4CB2-87A5-B3F993695FF3}" srcId="{B51AC3C7-E52B-4119-9ECD-314CE7850E66}" destId="{19C1D27E-4C62-4DCA-8AD4-04AFC7DA695A}" srcOrd="3" destOrd="0" parTransId="{0181A8D2-312A-43DA-9643-7D3091272F98}" sibTransId="{2AB844D0-5E10-496E-B5F9-32F86DD22BE4}"/>
    <dgm:cxn modelId="{CC7A7119-19D0-4402-AE39-A0CC63D95531}" type="presOf" srcId="{03178354-F079-45E2-AC7C-55F7EEE4BC58}" destId="{61B23689-28F4-4F8A-8429-E710ECA51882}" srcOrd="1" destOrd="0" presId="urn:microsoft.com/office/officeart/2016/7/layout/RepeatingBendingProcessNew"/>
    <dgm:cxn modelId="{CD7C721A-38A2-46DA-9CCD-CE22203EAB55}" type="presOf" srcId="{2FEE2DC0-2C9E-45FC-8278-E7797CA25E2D}" destId="{A339CDC1-40FC-4618-9A08-71BCF68AA1F8}" srcOrd="0" destOrd="0" presId="urn:microsoft.com/office/officeart/2016/7/layout/RepeatingBendingProcessNew"/>
    <dgm:cxn modelId="{32F7F624-AA43-4096-B540-E27C33B0A296}" type="presOf" srcId="{73B0DD30-26E7-499D-9995-311E6BB7750F}" destId="{BBD05649-E574-418B-8D54-CABB371B3E2B}" srcOrd="1" destOrd="0" presId="urn:microsoft.com/office/officeart/2016/7/layout/RepeatingBendingProcessNew"/>
    <dgm:cxn modelId="{C721E12D-1944-41BD-B26E-B2F617B03708}" srcId="{B51AC3C7-E52B-4119-9ECD-314CE7850E66}" destId="{8403B975-EFB7-4287-B358-12E566CD70F5}" srcOrd="5" destOrd="0" parTransId="{07995261-A27F-4F11-9165-AFB23265E696}" sibTransId="{5AD384A7-18D4-4D68-B5D3-8A4185C37A58}"/>
    <dgm:cxn modelId="{72AD452E-8E25-43CA-B689-41EC4E3CC72D}" type="presOf" srcId="{B51AC3C7-E52B-4119-9ECD-314CE7850E66}" destId="{695F56C8-AFCB-48C5-AFF4-1FC96D621E2C}" srcOrd="0" destOrd="0" presId="urn:microsoft.com/office/officeart/2016/7/layout/RepeatingBendingProcessNew"/>
    <dgm:cxn modelId="{E58D4E3E-17BD-4DD1-925B-D662B811B88D}" type="presOf" srcId="{43330439-FD4E-4311-988C-3C19566409A3}" destId="{9C193C5B-5C23-4C36-B179-E35EF1FFD1CA}" srcOrd="1" destOrd="0" presId="urn:microsoft.com/office/officeart/2016/7/layout/RepeatingBendingProcessNew"/>
    <dgm:cxn modelId="{47A13340-B25D-4A5E-A203-638F24B24F21}" type="presOf" srcId="{5689CD2B-2085-4368-A4BA-4B4813DC1606}" destId="{F8DA91DB-315F-4F14-B31D-C66CE5DD7A28}" srcOrd="0" destOrd="0" presId="urn:microsoft.com/office/officeart/2016/7/layout/RepeatingBendingProcessNew"/>
    <dgm:cxn modelId="{9C69C55B-675A-4AEE-80AE-0C5F3353F7B6}" type="presOf" srcId="{8403B975-EFB7-4287-B358-12E566CD70F5}" destId="{654DA2BF-63D6-4F0A-AE60-88D2BDFCBC6D}" srcOrd="0" destOrd="0" presId="urn:microsoft.com/office/officeart/2016/7/layout/RepeatingBendingProcessNew"/>
    <dgm:cxn modelId="{72343863-F5E4-486E-AADD-87D9212027E9}" srcId="{B51AC3C7-E52B-4119-9ECD-314CE7850E66}" destId="{FD5784F1-54D8-4E1A-8FDF-3BF6A2D3F7B3}" srcOrd="1" destOrd="0" parTransId="{62FC005A-E2C1-4447-8E58-0682D0DF65CD}" sibTransId="{9C14C25C-9220-449C-9A4A-E9475E2BCA4D}"/>
    <dgm:cxn modelId="{B86D4F65-3B4A-40DC-BED0-738F77263643}" type="presOf" srcId="{FD5784F1-54D8-4E1A-8FDF-3BF6A2D3F7B3}" destId="{7EEAF349-DA33-4329-97D8-47F2CDC7D695}" srcOrd="0" destOrd="0" presId="urn:microsoft.com/office/officeart/2016/7/layout/RepeatingBendingProcessNew"/>
    <dgm:cxn modelId="{8619ED67-7F09-4481-AA80-22802DDABDF0}" type="presOf" srcId="{73B0DD30-26E7-499D-9995-311E6BB7750F}" destId="{A36A52AB-E49E-4B31-BCA2-B67D55F3601A}" srcOrd="0" destOrd="0" presId="urn:microsoft.com/office/officeart/2016/7/layout/RepeatingBendingProcessNew"/>
    <dgm:cxn modelId="{8BD22448-8279-4161-8303-01A6F115D334}" srcId="{B51AC3C7-E52B-4119-9ECD-314CE7850E66}" destId="{4A0188A5-D35E-4951-B249-94B4D016797B}" srcOrd="9" destOrd="0" parTransId="{733DF47D-3191-4C68-988C-696CC3F6D1B0}" sibTransId="{43330439-FD4E-4311-988C-3C19566409A3}"/>
    <dgm:cxn modelId="{6EA2096C-DFE9-4B02-AEE0-47D80DAB1943}" type="presOf" srcId="{DBDCB0A2-3F43-4DB0-B211-FE427EFF0ADD}" destId="{31C73C69-F9A1-4255-8454-082231D7EDB1}" srcOrd="0" destOrd="0" presId="urn:microsoft.com/office/officeart/2016/7/layout/RepeatingBendingProcessNew"/>
    <dgm:cxn modelId="{AE7DA952-B2E4-456C-A824-E5D19DEA6B02}" type="presOf" srcId="{4C017C8B-536A-4920-849E-35A08A234E3F}" destId="{76075764-F506-498A-8ADA-15CB1A565124}" srcOrd="0" destOrd="0" presId="urn:microsoft.com/office/officeart/2016/7/layout/RepeatingBendingProcessNew"/>
    <dgm:cxn modelId="{6A460E54-4F4F-4078-860C-CCDA56752CCE}" type="presOf" srcId="{224F921E-C646-4F2B-B856-7FA617986012}" destId="{6E217AF6-0025-4DBC-A64B-025CE323CF89}" srcOrd="0" destOrd="0" presId="urn:microsoft.com/office/officeart/2016/7/layout/RepeatingBendingProcessNew"/>
    <dgm:cxn modelId="{B80EB978-E538-4823-93E6-328C58687A59}" type="presOf" srcId="{43330439-FD4E-4311-988C-3C19566409A3}" destId="{4F881F97-63F3-492F-AEBF-5338E1E5ED96}" srcOrd="0" destOrd="0" presId="urn:microsoft.com/office/officeart/2016/7/layout/RepeatingBendingProcessNew"/>
    <dgm:cxn modelId="{168BFE7C-9817-4777-AD2B-AD0C63DC46D5}" srcId="{B51AC3C7-E52B-4119-9ECD-314CE7850E66}" destId="{5689CD2B-2085-4368-A4BA-4B4813DC1606}" srcOrd="6" destOrd="0" parTransId="{BF38E96A-300C-45B7-9FEC-AAC1EAF7D4BB}" sibTransId="{03178354-F079-45E2-AC7C-55F7EEE4BC58}"/>
    <dgm:cxn modelId="{FF635081-A0C3-4060-A206-66A6488C8F72}" srcId="{B51AC3C7-E52B-4119-9ECD-314CE7850E66}" destId="{4C017C8B-536A-4920-849E-35A08A234E3F}" srcOrd="8" destOrd="0" parTransId="{CC65B685-1AEC-4EAD-AF64-5D2060A2CBAA}" sibTransId="{BC2F3593-50BE-4519-AE2D-B92C4500559F}"/>
    <dgm:cxn modelId="{2BDDC78F-1C79-4AC4-B417-7C97EB167504}" type="presOf" srcId="{2A7C0534-9CDB-45F4-B2F5-2F73CD3354FC}" destId="{2FE4C166-7AF5-40A7-8360-815EF4533F12}" srcOrd="1" destOrd="0" presId="urn:microsoft.com/office/officeart/2016/7/layout/RepeatingBendingProcessNew"/>
    <dgm:cxn modelId="{665F2E96-0DA5-4682-9349-E95BAA20F971}" type="presOf" srcId="{BC2F3593-50BE-4519-AE2D-B92C4500559F}" destId="{C2212C85-CFD5-4D04-BE42-9CA78B96985D}" srcOrd="1" destOrd="0" presId="urn:microsoft.com/office/officeart/2016/7/layout/RepeatingBendingProcessNew"/>
    <dgm:cxn modelId="{479B4B96-7999-4FBA-86E5-90DB24CB3C02}" type="presOf" srcId="{03178354-F079-45E2-AC7C-55F7EEE4BC58}" destId="{F0FB6415-6149-4DD3-BE4E-FC1D686B6E0C}" srcOrd="0" destOrd="0" presId="urn:microsoft.com/office/officeart/2016/7/layout/RepeatingBendingProcessNew"/>
    <dgm:cxn modelId="{88D42B99-0371-42AC-BD06-F03B6F19B14E}" srcId="{B51AC3C7-E52B-4119-9ECD-314CE7850E66}" destId="{224F921E-C646-4F2B-B856-7FA617986012}" srcOrd="10" destOrd="0" parTransId="{2F3FC55B-C388-4DE1-8078-21FF9F12AD43}" sibTransId="{6774E7A9-9931-4E73-80BD-CDC7B0DCF5C8}"/>
    <dgm:cxn modelId="{6E4C2E9D-0EE7-4BE7-AC4F-9AC4CB1F6197}" type="presOf" srcId="{A288037E-39B8-4827-98F1-ECF70C2C9284}" destId="{6E17EA78-C530-4D88-B108-ED1AD82202CA}" srcOrd="0" destOrd="0" presId="urn:microsoft.com/office/officeart/2016/7/layout/RepeatingBendingProcessNew"/>
    <dgm:cxn modelId="{DA0820A1-BB51-46E2-9333-7095DDB065DB}" type="presOf" srcId="{9C14C25C-9220-449C-9A4A-E9475E2BCA4D}" destId="{A183A202-C7B7-43F0-88F5-761FB62492A3}" srcOrd="0" destOrd="0" presId="urn:microsoft.com/office/officeart/2016/7/layout/RepeatingBendingProcessNew"/>
    <dgm:cxn modelId="{B82F53A2-D479-413F-8268-A9F6B782A768}" type="presOf" srcId="{5576DD9A-0CA9-45C5-8808-EC1C2DF0EDB8}" destId="{D2680A93-9A02-468E-93BC-DE8C001E8415}" srcOrd="0" destOrd="0" presId="urn:microsoft.com/office/officeart/2016/7/layout/RepeatingBendingProcessNew"/>
    <dgm:cxn modelId="{121EA9A9-D0FF-4618-9638-9A495B9051BA}" srcId="{B51AC3C7-E52B-4119-9ECD-314CE7850E66}" destId="{A288037E-39B8-4827-98F1-ECF70C2C9284}" srcOrd="7" destOrd="0" parTransId="{A009A422-DC37-4DEF-BCBC-180761285840}" sibTransId="{2FEE2DC0-2C9E-45FC-8278-E7797CA25E2D}"/>
    <dgm:cxn modelId="{D4DB18AA-FDFF-4954-B945-EF4FF2736378}" type="presOf" srcId="{09FBEAAF-4AB2-4439-A21B-B8B77B18D024}" destId="{A38FEEDA-29CF-41A1-B3D9-7205FB83D462}" srcOrd="0" destOrd="0" presId="urn:microsoft.com/office/officeart/2016/7/layout/RepeatingBendingProcessNew"/>
    <dgm:cxn modelId="{BEC170AF-08F9-4B4E-9FB2-993DA0010CA3}" type="presOf" srcId="{BC2F3593-50BE-4519-AE2D-B92C4500559F}" destId="{E34E9B00-4259-4CE8-8447-54F18DF564C2}" srcOrd="0" destOrd="0" presId="urn:microsoft.com/office/officeart/2016/7/layout/RepeatingBendingProcessNew"/>
    <dgm:cxn modelId="{255968B9-98A2-4D6D-ABDD-9CB0B6AE12F7}" type="presOf" srcId="{5AD384A7-18D4-4D68-B5D3-8A4185C37A58}" destId="{4778D9EA-AA53-46EB-8CD6-0282E39EF40D}" srcOrd="0" destOrd="0" presId="urn:microsoft.com/office/officeart/2016/7/layout/RepeatingBendingProcessNew"/>
    <dgm:cxn modelId="{ED16FDBA-808D-49CF-B8A9-699B9E124FA2}" type="presOf" srcId="{4A0188A5-D35E-4951-B249-94B4D016797B}" destId="{BC78B934-70A8-41F3-870F-CA161ACD9E1F}" srcOrd="0" destOrd="0" presId="urn:microsoft.com/office/officeart/2016/7/layout/RepeatingBendingProcessNew"/>
    <dgm:cxn modelId="{7E7EE4C6-6F24-4343-B36D-5593BB8EA458}" srcId="{B51AC3C7-E52B-4119-9ECD-314CE7850E66}" destId="{09FBEAAF-4AB2-4439-A21B-B8B77B18D024}" srcOrd="2" destOrd="0" parTransId="{05B7CE51-3568-4B83-8F8F-4C2FCE473064}" sibTransId="{73B0DD30-26E7-499D-9995-311E6BB7750F}"/>
    <dgm:cxn modelId="{B9A34AC8-E6D0-4977-A0B2-7157D1007287}" type="presOf" srcId="{2AB844D0-5E10-496E-B5F9-32F86DD22BE4}" destId="{927804EC-5AFD-41A6-9C2E-905F88D7E552}" srcOrd="1" destOrd="0" presId="urn:microsoft.com/office/officeart/2016/7/layout/RepeatingBendingProcessNew"/>
    <dgm:cxn modelId="{28B240CC-062F-4330-80DB-3D7ED49DB176}" type="presOf" srcId="{19C1D27E-4C62-4DCA-8AD4-04AFC7DA695A}" destId="{5180C114-89C0-4B22-B029-B2D846BC9DB2}" srcOrd="0" destOrd="0" presId="urn:microsoft.com/office/officeart/2016/7/layout/RepeatingBendingProcessNew"/>
    <dgm:cxn modelId="{20D295D9-0A14-43BE-8092-ECC602DEB96F}" type="presOf" srcId="{9C14C25C-9220-449C-9A4A-E9475E2BCA4D}" destId="{FE431CB9-A77C-46C5-9AA6-041F3756A6BA}" srcOrd="1" destOrd="0" presId="urn:microsoft.com/office/officeart/2016/7/layout/RepeatingBendingProcessNew"/>
    <dgm:cxn modelId="{C583ABE1-D021-42A4-B308-20F8B504A9BD}" type="presOf" srcId="{2AB844D0-5E10-496E-B5F9-32F86DD22BE4}" destId="{F15A0BFF-F832-4E66-A4C6-BAAF7E24694E}" srcOrd="0" destOrd="0" presId="urn:microsoft.com/office/officeart/2016/7/layout/RepeatingBendingProcessNew"/>
    <dgm:cxn modelId="{3F73F1E5-358D-4C10-A9CF-5643EFF1C18D}" type="presOf" srcId="{D4EFD447-DA6F-4814-9FE5-AAF206DC3D9E}" destId="{74126EC6-76F0-4F23-B7E9-81B9FD6FF2C1}" srcOrd="0" destOrd="0" presId="urn:microsoft.com/office/officeart/2016/7/layout/RepeatingBendingProcessNew"/>
    <dgm:cxn modelId="{237783EB-2DE1-4371-B64F-91193FFF72FD}" type="presOf" srcId="{2A7C0534-9CDB-45F4-B2F5-2F73CD3354FC}" destId="{5AD2111A-6474-49A5-986A-9DC2B36939D4}" srcOrd="0" destOrd="0" presId="urn:microsoft.com/office/officeart/2016/7/layout/RepeatingBendingProcessNew"/>
    <dgm:cxn modelId="{657878F2-19CB-4ED5-85C5-F618DA06DDCE}" srcId="{B51AC3C7-E52B-4119-9ECD-314CE7850E66}" destId="{D4EFD447-DA6F-4814-9FE5-AAF206DC3D9E}" srcOrd="4" destOrd="0" parTransId="{DD16B5D4-007D-4176-A920-AAA48478CB7A}" sibTransId="{2A7C0534-9CDB-45F4-B2F5-2F73CD3354FC}"/>
    <dgm:cxn modelId="{9ED480FB-166C-4FC3-A81F-C8F65C79F8E3}" type="presOf" srcId="{5576DD9A-0CA9-45C5-8808-EC1C2DF0EDB8}" destId="{19358ABF-4E2E-482A-93F9-AF931D2B3CA4}" srcOrd="1" destOrd="0" presId="urn:microsoft.com/office/officeart/2016/7/layout/RepeatingBendingProcessNew"/>
    <dgm:cxn modelId="{C7E20BFF-321C-46E8-AE59-195FB395D022}" type="presOf" srcId="{5AD384A7-18D4-4D68-B5D3-8A4185C37A58}" destId="{0FEED863-390F-43D8-BB76-B5C6DFD9690C}" srcOrd="1" destOrd="0" presId="urn:microsoft.com/office/officeart/2016/7/layout/RepeatingBendingProcessNew"/>
    <dgm:cxn modelId="{16ED14F5-77E4-4062-906D-16F2D1689CC9}" type="presParOf" srcId="{695F56C8-AFCB-48C5-AFF4-1FC96D621E2C}" destId="{31C73C69-F9A1-4255-8454-082231D7EDB1}" srcOrd="0" destOrd="0" presId="urn:microsoft.com/office/officeart/2016/7/layout/RepeatingBendingProcessNew"/>
    <dgm:cxn modelId="{310F9CC5-EA9C-4F6E-B765-58E0AAB9001A}" type="presParOf" srcId="{695F56C8-AFCB-48C5-AFF4-1FC96D621E2C}" destId="{D2680A93-9A02-468E-93BC-DE8C001E8415}" srcOrd="1" destOrd="0" presId="urn:microsoft.com/office/officeart/2016/7/layout/RepeatingBendingProcessNew"/>
    <dgm:cxn modelId="{89E4C82E-E05C-43BA-A780-9E4689C3C216}" type="presParOf" srcId="{D2680A93-9A02-468E-93BC-DE8C001E8415}" destId="{19358ABF-4E2E-482A-93F9-AF931D2B3CA4}" srcOrd="0" destOrd="0" presId="urn:microsoft.com/office/officeart/2016/7/layout/RepeatingBendingProcessNew"/>
    <dgm:cxn modelId="{8CD8792E-EE5B-4AB3-8069-2BF2D7B32097}" type="presParOf" srcId="{695F56C8-AFCB-48C5-AFF4-1FC96D621E2C}" destId="{7EEAF349-DA33-4329-97D8-47F2CDC7D695}" srcOrd="2" destOrd="0" presId="urn:microsoft.com/office/officeart/2016/7/layout/RepeatingBendingProcessNew"/>
    <dgm:cxn modelId="{A91101F8-9320-47CC-9254-8EA2EE543948}" type="presParOf" srcId="{695F56C8-AFCB-48C5-AFF4-1FC96D621E2C}" destId="{A183A202-C7B7-43F0-88F5-761FB62492A3}" srcOrd="3" destOrd="0" presId="urn:microsoft.com/office/officeart/2016/7/layout/RepeatingBendingProcessNew"/>
    <dgm:cxn modelId="{CE4DEDC9-AACC-4260-AA06-0557DA1FEF82}" type="presParOf" srcId="{A183A202-C7B7-43F0-88F5-761FB62492A3}" destId="{FE431CB9-A77C-46C5-9AA6-041F3756A6BA}" srcOrd="0" destOrd="0" presId="urn:microsoft.com/office/officeart/2016/7/layout/RepeatingBendingProcessNew"/>
    <dgm:cxn modelId="{A9523F24-0C18-45E5-A1EC-E8E24ED30DA3}" type="presParOf" srcId="{695F56C8-AFCB-48C5-AFF4-1FC96D621E2C}" destId="{A38FEEDA-29CF-41A1-B3D9-7205FB83D462}" srcOrd="4" destOrd="0" presId="urn:microsoft.com/office/officeart/2016/7/layout/RepeatingBendingProcessNew"/>
    <dgm:cxn modelId="{23BEEECE-01CE-4E65-A4E1-7919C4398AA0}" type="presParOf" srcId="{695F56C8-AFCB-48C5-AFF4-1FC96D621E2C}" destId="{A36A52AB-E49E-4B31-BCA2-B67D55F3601A}" srcOrd="5" destOrd="0" presId="urn:microsoft.com/office/officeart/2016/7/layout/RepeatingBendingProcessNew"/>
    <dgm:cxn modelId="{07AABA28-DCA3-4DCD-90C7-182410EC36C1}" type="presParOf" srcId="{A36A52AB-E49E-4B31-BCA2-B67D55F3601A}" destId="{BBD05649-E574-418B-8D54-CABB371B3E2B}" srcOrd="0" destOrd="0" presId="urn:microsoft.com/office/officeart/2016/7/layout/RepeatingBendingProcessNew"/>
    <dgm:cxn modelId="{AD99DBDB-803A-4A38-A66F-03A4C2F10AAF}" type="presParOf" srcId="{695F56C8-AFCB-48C5-AFF4-1FC96D621E2C}" destId="{5180C114-89C0-4B22-B029-B2D846BC9DB2}" srcOrd="6" destOrd="0" presId="urn:microsoft.com/office/officeart/2016/7/layout/RepeatingBendingProcessNew"/>
    <dgm:cxn modelId="{FC0D5D05-8C3B-4228-8A72-60870988ED19}" type="presParOf" srcId="{695F56C8-AFCB-48C5-AFF4-1FC96D621E2C}" destId="{F15A0BFF-F832-4E66-A4C6-BAAF7E24694E}" srcOrd="7" destOrd="0" presId="urn:microsoft.com/office/officeart/2016/7/layout/RepeatingBendingProcessNew"/>
    <dgm:cxn modelId="{2AA5F01B-87ED-4E7D-AA7B-967D060461E8}" type="presParOf" srcId="{F15A0BFF-F832-4E66-A4C6-BAAF7E24694E}" destId="{927804EC-5AFD-41A6-9C2E-905F88D7E552}" srcOrd="0" destOrd="0" presId="urn:microsoft.com/office/officeart/2016/7/layout/RepeatingBendingProcessNew"/>
    <dgm:cxn modelId="{B08AC36F-3E20-4FBD-BAD8-2FD390B81786}" type="presParOf" srcId="{695F56C8-AFCB-48C5-AFF4-1FC96D621E2C}" destId="{74126EC6-76F0-4F23-B7E9-81B9FD6FF2C1}" srcOrd="8" destOrd="0" presId="urn:microsoft.com/office/officeart/2016/7/layout/RepeatingBendingProcessNew"/>
    <dgm:cxn modelId="{3096F625-7FCE-483F-BDDA-9947C40C0800}" type="presParOf" srcId="{695F56C8-AFCB-48C5-AFF4-1FC96D621E2C}" destId="{5AD2111A-6474-49A5-986A-9DC2B36939D4}" srcOrd="9" destOrd="0" presId="urn:microsoft.com/office/officeart/2016/7/layout/RepeatingBendingProcessNew"/>
    <dgm:cxn modelId="{8BCF58A6-0390-4065-AB9A-7949EE6C65A2}" type="presParOf" srcId="{5AD2111A-6474-49A5-986A-9DC2B36939D4}" destId="{2FE4C166-7AF5-40A7-8360-815EF4533F12}" srcOrd="0" destOrd="0" presId="urn:microsoft.com/office/officeart/2016/7/layout/RepeatingBendingProcessNew"/>
    <dgm:cxn modelId="{F4514B55-820E-4630-B4FB-A2D5495683A9}" type="presParOf" srcId="{695F56C8-AFCB-48C5-AFF4-1FC96D621E2C}" destId="{654DA2BF-63D6-4F0A-AE60-88D2BDFCBC6D}" srcOrd="10" destOrd="0" presId="urn:microsoft.com/office/officeart/2016/7/layout/RepeatingBendingProcessNew"/>
    <dgm:cxn modelId="{450ECDA5-C357-4D76-97AD-1AA11143DE06}" type="presParOf" srcId="{695F56C8-AFCB-48C5-AFF4-1FC96D621E2C}" destId="{4778D9EA-AA53-46EB-8CD6-0282E39EF40D}" srcOrd="11" destOrd="0" presId="urn:microsoft.com/office/officeart/2016/7/layout/RepeatingBendingProcessNew"/>
    <dgm:cxn modelId="{1E86C908-AA75-4F09-8EE8-020DFA9A6B8C}" type="presParOf" srcId="{4778D9EA-AA53-46EB-8CD6-0282E39EF40D}" destId="{0FEED863-390F-43D8-BB76-B5C6DFD9690C}" srcOrd="0" destOrd="0" presId="urn:microsoft.com/office/officeart/2016/7/layout/RepeatingBendingProcessNew"/>
    <dgm:cxn modelId="{EBCCE7E1-1E8C-4201-B194-34F9CA011E62}" type="presParOf" srcId="{695F56C8-AFCB-48C5-AFF4-1FC96D621E2C}" destId="{F8DA91DB-315F-4F14-B31D-C66CE5DD7A28}" srcOrd="12" destOrd="0" presId="urn:microsoft.com/office/officeart/2016/7/layout/RepeatingBendingProcessNew"/>
    <dgm:cxn modelId="{C0CD0C8C-9F02-432A-90B2-A850C6AD87D1}" type="presParOf" srcId="{695F56C8-AFCB-48C5-AFF4-1FC96D621E2C}" destId="{F0FB6415-6149-4DD3-BE4E-FC1D686B6E0C}" srcOrd="13" destOrd="0" presId="urn:microsoft.com/office/officeart/2016/7/layout/RepeatingBendingProcessNew"/>
    <dgm:cxn modelId="{EB74A984-4317-49DD-8697-F8DF8E9B06F8}" type="presParOf" srcId="{F0FB6415-6149-4DD3-BE4E-FC1D686B6E0C}" destId="{61B23689-28F4-4F8A-8429-E710ECA51882}" srcOrd="0" destOrd="0" presId="urn:microsoft.com/office/officeart/2016/7/layout/RepeatingBendingProcessNew"/>
    <dgm:cxn modelId="{271D536E-9883-44BE-BB60-BBD9AFDF62BA}" type="presParOf" srcId="{695F56C8-AFCB-48C5-AFF4-1FC96D621E2C}" destId="{6E17EA78-C530-4D88-B108-ED1AD82202CA}" srcOrd="14" destOrd="0" presId="urn:microsoft.com/office/officeart/2016/7/layout/RepeatingBendingProcessNew"/>
    <dgm:cxn modelId="{53B259D4-5666-442F-A806-F3DB697FB11E}" type="presParOf" srcId="{695F56C8-AFCB-48C5-AFF4-1FC96D621E2C}" destId="{A339CDC1-40FC-4618-9A08-71BCF68AA1F8}" srcOrd="15" destOrd="0" presId="urn:microsoft.com/office/officeart/2016/7/layout/RepeatingBendingProcessNew"/>
    <dgm:cxn modelId="{5C3AE2A0-618A-4C88-B34A-D06F7A2D96FF}" type="presParOf" srcId="{A339CDC1-40FC-4618-9A08-71BCF68AA1F8}" destId="{89D7B1E4-673B-4643-9703-8E5DE4591C0A}" srcOrd="0" destOrd="0" presId="urn:microsoft.com/office/officeart/2016/7/layout/RepeatingBendingProcessNew"/>
    <dgm:cxn modelId="{A5FE1C99-D495-4D24-8483-EC44DD4D7D57}" type="presParOf" srcId="{695F56C8-AFCB-48C5-AFF4-1FC96D621E2C}" destId="{76075764-F506-498A-8ADA-15CB1A565124}" srcOrd="16" destOrd="0" presId="urn:microsoft.com/office/officeart/2016/7/layout/RepeatingBendingProcessNew"/>
    <dgm:cxn modelId="{2007CE25-FE53-4040-9763-36FE66C5F688}" type="presParOf" srcId="{695F56C8-AFCB-48C5-AFF4-1FC96D621E2C}" destId="{E34E9B00-4259-4CE8-8447-54F18DF564C2}" srcOrd="17" destOrd="0" presId="urn:microsoft.com/office/officeart/2016/7/layout/RepeatingBendingProcessNew"/>
    <dgm:cxn modelId="{917A4190-4FD9-41BD-A43E-09F4D9965912}" type="presParOf" srcId="{E34E9B00-4259-4CE8-8447-54F18DF564C2}" destId="{C2212C85-CFD5-4D04-BE42-9CA78B96985D}" srcOrd="0" destOrd="0" presId="urn:microsoft.com/office/officeart/2016/7/layout/RepeatingBendingProcessNew"/>
    <dgm:cxn modelId="{CF8C6DC9-4175-4E76-8151-15590258180B}" type="presParOf" srcId="{695F56C8-AFCB-48C5-AFF4-1FC96D621E2C}" destId="{BC78B934-70A8-41F3-870F-CA161ACD9E1F}" srcOrd="18" destOrd="0" presId="urn:microsoft.com/office/officeart/2016/7/layout/RepeatingBendingProcessNew"/>
    <dgm:cxn modelId="{DADF5E26-BDD8-41E6-B433-2F2FE433E6BB}" type="presParOf" srcId="{695F56C8-AFCB-48C5-AFF4-1FC96D621E2C}" destId="{4F881F97-63F3-492F-AEBF-5338E1E5ED96}" srcOrd="19" destOrd="0" presId="urn:microsoft.com/office/officeart/2016/7/layout/RepeatingBendingProcessNew"/>
    <dgm:cxn modelId="{115E03CB-DABE-4CC5-82D9-2D873137351F}" type="presParOf" srcId="{4F881F97-63F3-492F-AEBF-5338E1E5ED96}" destId="{9C193C5B-5C23-4C36-B179-E35EF1FFD1CA}" srcOrd="0" destOrd="0" presId="urn:microsoft.com/office/officeart/2016/7/layout/RepeatingBendingProcessNew"/>
    <dgm:cxn modelId="{67A6529B-B19E-4435-A95F-32A318682977}" type="presParOf" srcId="{695F56C8-AFCB-48C5-AFF4-1FC96D621E2C}" destId="{6E217AF6-0025-4DBC-A64B-025CE323CF89}" srcOrd="2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DB9A0-4FD2-483A-BDCD-1F24497AF98F}">
      <dsp:nvSpPr>
        <dsp:cNvPr id="0" name=""/>
        <dsp:cNvSpPr/>
      </dsp:nvSpPr>
      <dsp:spPr>
        <a:xfrm>
          <a:off x="0" y="919831"/>
          <a:ext cx="3143249" cy="1885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Fixed mindset is like kryptonite to your academic super-hero-ism</a:t>
          </a:r>
        </a:p>
      </dsp:txBody>
      <dsp:txXfrm>
        <a:off x="0" y="919831"/>
        <a:ext cx="3143249" cy="1885950"/>
      </dsp:txXfrm>
    </dsp:sp>
    <dsp:sp modelId="{93D028E8-4017-4BF4-9485-C168CB2F910A}">
      <dsp:nvSpPr>
        <dsp:cNvPr id="0" name=""/>
        <dsp:cNvSpPr/>
      </dsp:nvSpPr>
      <dsp:spPr>
        <a:xfrm>
          <a:off x="3457575" y="919831"/>
          <a:ext cx="3143249" cy="18859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Believe that your peers are intelligent or simpleminded</a:t>
          </a:r>
        </a:p>
      </dsp:txBody>
      <dsp:txXfrm>
        <a:off x="3457575" y="919831"/>
        <a:ext cx="3143249" cy="1885950"/>
      </dsp:txXfrm>
    </dsp:sp>
    <dsp:sp modelId="{45BFD478-DE7C-4DD2-8E31-F37D184CBEEE}">
      <dsp:nvSpPr>
        <dsp:cNvPr id="0" name=""/>
        <dsp:cNvSpPr/>
      </dsp:nvSpPr>
      <dsp:spPr>
        <a:xfrm>
          <a:off x="6915149" y="919831"/>
          <a:ext cx="3143249" cy="18859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Programmed to have fixed mindset</a:t>
          </a:r>
        </a:p>
      </dsp:txBody>
      <dsp:txXfrm>
        <a:off x="6915149" y="919831"/>
        <a:ext cx="3143249" cy="1885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80A93-9A02-468E-93BC-DE8C001E8415}">
      <dsp:nvSpPr>
        <dsp:cNvPr id="0" name=""/>
        <dsp:cNvSpPr/>
      </dsp:nvSpPr>
      <dsp:spPr>
        <a:xfrm>
          <a:off x="1790321" y="450239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4934" y="494063"/>
        <a:ext cx="18938" cy="3791"/>
      </dsp:txXfrm>
    </dsp:sp>
    <dsp:sp modelId="{31C73C69-F9A1-4255-8454-082231D7EDB1}">
      <dsp:nvSpPr>
        <dsp:cNvPr id="0" name=""/>
        <dsp:cNvSpPr/>
      </dsp:nvSpPr>
      <dsp:spPr>
        <a:xfrm>
          <a:off x="145318" y="1918"/>
          <a:ext cx="1646803" cy="988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Hard work and effort will develop your intelligence</a:t>
          </a:r>
        </a:p>
      </dsp:txBody>
      <dsp:txXfrm>
        <a:off x="145318" y="1918"/>
        <a:ext cx="1646803" cy="988081"/>
      </dsp:txXfrm>
    </dsp:sp>
    <dsp:sp modelId="{A183A202-C7B7-43F0-88F5-761FB62492A3}">
      <dsp:nvSpPr>
        <dsp:cNvPr id="0" name=""/>
        <dsp:cNvSpPr/>
      </dsp:nvSpPr>
      <dsp:spPr>
        <a:xfrm>
          <a:off x="3815889" y="450239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80502" y="494063"/>
        <a:ext cx="18938" cy="3791"/>
      </dsp:txXfrm>
    </dsp:sp>
    <dsp:sp modelId="{7EEAF349-DA33-4329-97D8-47F2CDC7D695}">
      <dsp:nvSpPr>
        <dsp:cNvPr id="0" name=""/>
        <dsp:cNvSpPr/>
      </dsp:nvSpPr>
      <dsp:spPr>
        <a:xfrm>
          <a:off x="2170886" y="1918"/>
          <a:ext cx="1646803" cy="9880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Believe you have the power to change your behavior and actions</a:t>
          </a:r>
        </a:p>
      </dsp:txBody>
      <dsp:txXfrm>
        <a:off x="2170886" y="1918"/>
        <a:ext cx="1646803" cy="988081"/>
      </dsp:txXfrm>
    </dsp:sp>
    <dsp:sp modelId="{A36A52AB-E49E-4B31-BCA2-B67D55F3601A}">
      <dsp:nvSpPr>
        <dsp:cNvPr id="0" name=""/>
        <dsp:cNvSpPr/>
      </dsp:nvSpPr>
      <dsp:spPr>
        <a:xfrm>
          <a:off x="5841457" y="450239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06070" y="494063"/>
        <a:ext cx="18938" cy="3791"/>
      </dsp:txXfrm>
    </dsp:sp>
    <dsp:sp modelId="{A38FEEDA-29CF-41A1-B3D9-7205FB83D462}">
      <dsp:nvSpPr>
        <dsp:cNvPr id="0" name=""/>
        <dsp:cNvSpPr/>
      </dsp:nvSpPr>
      <dsp:spPr>
        <a:xfrm>
          <a:off x="4196454" y="1918"/>
          <a:ext cx="1646803" cy="9880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Takes practice</a:t>
          </a:r>
        </a:p>
      </dsp:txBody>
      <dsp:txXfrm>
        <a:off x="4196454" y="1918"/>
        <a:ext cx="1646803" cy="988081"/>
      </dsp:txXfrm>
    </dsp:sp>
    <dsp:sp modelId="{F15A0BFF-F832-4E66-A4C6-BAAF7E24694E}">
      <dsp:nvSpPr>
        <dsp:cNvPr id="0" name=""/>
        <dsp:cNvSpPr/>
      </dsp:nvSpPr>
      <dsp:spPr>
        <a:xfrm>
          <a:off x="7867025" y="450239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31638" y="494063"/>
        <a:ext cx="18938" cy="3791"/>
      </dsp:txXfrm>
    </dsp:sp>
    <dsp:sp modelId="{5180C114-89C0-4B22-B029-B2D846BC9DB2}">
      <dsp:nvSpPr>
        <dsp:cNvPr id="0" name=""/>
        <dsp:cNvSpPr/>
      </dsp:nvSpPr>
      <dsp:spPr>
        <a:xfrm>
          <a:off x="6222022" y="1918"/>
          <a:ext cx="1646803" cy="9880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Self-talk: someone’s thoughts directed toward him or herself </a:t>
          </a:r>
        </a:p>
      </dsp:txBody>
      <dsp:txXfrm>
        <a:off x="6222022" y="1918"/>
        <a:ext cx="1646803" cy="988081"/>
      </dsp:txXfrm>
    </dsp:sp>
    <dsp:sp modelId="{5AD2111A-6474-49A5-986A-9DC2B36939D4}">
      <dsp:nvSpPr>
        <dsp:cNvPr id="0" name=""/>
        <dsp:cNvSpPr/>
      </dsp:nvSpPr>
      <dsp:spPr>
        <a:xfrm>
          <a:off x="968719" y="988200"/>
          <a:ext cx="8258957" cy="348164"/>
        </a:xfrm>
        <a:custGeom>
          <a:avLst/>
          <a:gdLst/>
          <a:ahLst/>
          <a:cxnLst/>
          <a:rect l="0" t="0" r="0" b="0"/>
          <a:pathLst>
            <a:path>
              <a:moveTo>
                <a:pt x="8258957" y="0"/>
              </a:moveTo>
              <a:lnTo>
                <a:pt x="8258957" y="191182"/>
              </a:lnTo>
              <a:lnTo>
                <a:pt x="0" y="191182"/>
              </a:lnTo>
              <a:lnTo>
                <a:pt x="0" y="34816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891507" y="1160386"/>
        <a:ext cx="413381" cy="3791"/>
      </dsp:txXfrm>
    </dsp:sp>
    <dsp:sp modelId="{74126EC6-76F0-4F23-B7E9-81B9FD6FF2C1}">
      <dsp:nvSpPr>
        <dsp:cNvPr id="0" name=""/>
        <dsp:cNvSpPr/>
      </dsp:nvSpPr>
      <dsp:spPr>
        <a:xfrm>
          <a:off x="8247590" y="1918"/>
          <a:ext cx="1960173" cy="9880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majority of those thoughts are negative &amp; self-destructive, they negatively impact student’s learning efforts</a:t>
          </a:r>
        </a:p>
      </dsp:txBody>
      <dsp:txXfrm>
        <a:off x="8247590" y="1918"/>
        <a:ext cx="1960173" cy="988081"/>
      </dsp:txXfrm>
    </dsp:sp>
    <dsp:sp modelId="{4778D9EA-AA53-46EB-8CD6-0282E39EF40D}">
      <dsp:nvSpPr>
        <dsp:cNvPr id="0" name=""/>
        <dsp:cNvSpPr/>
      </dsp:nvSpPr>
      <dsp:spPr>
        <a:xfrm>
          <a:off x="1790321" y="1817086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54934" y="1860910"/>
        <a:ext cx="18938" cy="3791"/>
      </dsp:txXfrm>
    </dsp:sp>
    <dsp:sp modelId="{654DA2BF-63D6-4F0A-AE60-88D2BDFCBC6D}">
      <dsp:nvSpPr>
        <dsp:cNvPr id="0" name=""/>
        <dsp:cNvSpPr/>
      </dsp:nvSpPr>
      <dsp:spPr>
        <a:xfrm>
          <a:off x="145318" y="1368765"/>
          <a:ext cx="1646803" cy="988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If self-talk is compassionate &amp; encouraging , learning is easier</a:t>
          </a:r>
        </a:p>
      </dsp:txBody>
      <dsp:txXfrm>
        <a:off x="145318" y="1368765"/>
        <a:ext cx="1646803" cy="988081"/>
      </dsp:txXfrm>
    </dsp:sp>
    <dsp:sp modelId="{F0FB6415-6149-4DD3-BE4E-FC1D686B6E0C}">
      <dsp:nvSpPr>
        <dsp:cNvPr id="0" name=""/>
        <dsp:cNvSpPr/>
      </dsp:nvSpPr>
      <dsp:spPr>
        <a:xfrm>
          <a:off x="3815889" y="1817086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80502" y="1860910"/>
        <a:ext cx="18938" cy="3791"/>
      </dsp:txXfrm>
    </dsp:sp>
    <dsp:sp modelId="{F8DA91DB-315F-4F14-B31D-C66CE5DD7A28}">
      <dsp:nvSpPr>
        <dsp:cNvPr id="0" name=""/>
        <dsp:cNvSpPr/>
      </dsp:nvSpPr>
      <dsp:spPr>
        <a:xfrm>
          <a:off x="2170886" y="1368765"/>
          <a:ext cx="1646803" cy="98808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Must intentionally evaluate your thoughts/feelings to correct fixed mindset</a:t>
          </a:r>
        </a:p>
      </dsp:txBody>
      <dsp:txXfrm>
        <a:off x="2170886" y="1368765"/>
        <a:ext cx="1646803" cy="988081"/>
      </dsp:txXfrm>
    </dsp:sp>
    <dsp:sp modelId="{A339CDC1-40FC-4618-9A08-71BCF68AA1F8}">
      <dsp:nvSpPr>
        <dsp:cNvPr id="0" name=""/>
        <dsp:cNvSpPr/>
      </dsp:nvSpPr>
      <dsp:spPr>
        <a:xfrm>
          <a:off x="5841457" y="1817086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06070" y="1860910"/>
        <a:ext cx="18938" cy="3791"/>
      </dsp:txXfrm>
    </dsp:sp>
    <dsp:sp modelId="{6E17EA78-C530-4D88-B108-ED1AD82202CA}">
      <dsp:nvSpPr>
        <dsp:cNvPr id="0" name=""/>
        <dsp:cNvSpPr/>
      </dsp:nvSpPr>
      <dsp:spPr>
        <a:xfrm>
          <a:off x="4196454" y="1368765"/>
          <a:ext cx="1646803" cy="9880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Must happen gently and gradually to maintain new behavior</a:t>
          </a:r>
        </a:p>
      </dsp:txBody>
      <dsp:txXfrm>
        <a:off x="4196454" y="1368765"/>
        <a:ext cx="1646803" cy="988081"/>
      </dsp:txXfrm>
    </dsp:sp>
    <dsp:sp modelId="{E34E9B00-4259-4CE8-8447-54F18DF564C2}">
      <dsp:nvSpPr>
        <dsp:cNvPr id="0" name=""/>
        <dsp:cNvSpPr/>
      </dsp:nvSpPr>
      <dsp:spPr>
        <a:xfrm>
          <a:off x="7867025" y="1817086"/>
          <a:ext cx="3481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81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031638" y="1860910"/>
        <a:ext cx="18938" cy="3791"/>
      </dsp:txXfrm>
    </dsp:sp>
    <dsp:sp modelId="{76075764-F506-498A-8ADA-15CB1A565124}">
      <dsp:nvSpPr>
        <dsp:cNvPr id="0" name=""/>
        <dsp:cNvSpPr/>
      </dsp:nvSpPr>
      <dsp:spPr>
        <a:xfrm>
          <a:off x="6222022" y="1368765"/>
          <a:ext cx="1646803" cy="9880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Attribute success and failures</a:t>
          </a:r>
        </a:p>
      </dsp:txBody>
      <dsp:txXfrm>
        <a:off x="6222022" y="1368765"/>
        <a:ext cx="1646803" cy="988081"/>
      </dsp:txXfrm>
    </dsp:sp>
    <dsp:sp modelId="{4F881F97-63F3-492F-AEBF-5338E1E5ED96}">
      <dsp:nvSpPr>
        <dsp:cNvPr id="0" name=""/>
        <dsp:cNvSpPr/>
      </dsp:nvSpPr>
      <dsp:spPr>
        <a:xfrm>
          <a:off x="968719" y="2355046"/>
          <a:ext cx="8316447" cy="348164"/>
        </a:xfrm>
        <a:custGeom>
          <a:avLst/>
          <a:gdLst/>
          <a:ahLst/>
          <a:cxnLst/>
          <a:rect l="0" t="0" r="0" b="0"/>
          <a:pathLst>
            <a:path>
              <a:moveTo>
                <a:pt x="8316447" y="0"/>
              </a:moveTo>
              <a:lnTo>
                <a:pt x="8316447" y="191182"/>
              </a:lnTo>
              <a:lnTo>
                <a:pt x="0" y="191182"/>
              </a:lnTo>
              <a:lnTo>
                <a:pt x="0" y="348164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918816" y="2527233"/>
        <a:ext cx="416253" cy="3791"/>
      </dsp:txXfrm>
    </dsp:sp>
    <dsp:sp modelId="{BC78B934-70A8-41F3-870F-CA161ACD9E1F}">
      <dsp:nvSpPr>
        <dsp:cNvPr id="0" name=""/>
        <dsp:cNvSpPr/>
      </dsp:nvSpPr>
      <dsp:spPr>
        <a:xfrm>
          <a:off x="8247590" y="1368765"/>
          <a:ext cx="2075153" cy="9880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Accountable for behavior, which you can control, allows you to know what to do to increase successes and reverse failures</a:t>
          </a:r>
        </a:p>
      </dsp:txBody>
      <dsp:txXfrm>
        <a:off x="8247590" y="1368765"/>
        <a:ext cx="2075153" cy="988081"/>
      </dsp:txXfrm>
    </dsp:sp>
    <dsp:sp modelId="{6E217AF6-0025-4DBC-A64B-025CE323CF89}">
      <dsp:nvSpPr>
        <dsp:cNvPr id="0" name=""/>
        <dsp:cNvSpPr/>
      </dsp:nvSpPr>
      <dsp:spPr>
        <a:xfrm>
          <a:off x="145318" y="2735611"/>
          <a:ext cx="1646803" cy="988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695" tIns="84703" rIns="80695" bIns="84703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You hold the power to change your results</a:t>
          </a:r>
        </a:p>
      </dsp:txBody>
      <dsp:txXfrm>
        <a:off x="145318" y="2735611"/>
        <a:ext cx="1646803" cy="988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hyperlink" Target="https://nam12.safelinks.protection.outlook.com/?url=https%3A%2F%2Fdirec.to%2FhdAi&amp;data=04%7C01%7Cgmathews%40ega.edu%7Ca530ef7a44f648ef586f08d95dbf3202%7C94bca6afb5fa44cab7807a4b29c1dd6a%7C0%7C0%7C637643898022474821%7CUnknown%7CTWFpbGZsb3d8eyJWIjoiMC4wLjAwMDAiLCJQIjoiV2luMzIiLCJBTiI6Ik1haWwiLCJXVCI6Mn0%3D%7C1000&amp;sdata=EQ2YxriqwR%2FTYkmzNfZmf8IGyJzCTCrXCKYm3XH0sSI%3D&amp;reserved=0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hyperlink" Target="https://youtu.be/wh0OS4MrN3E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hyperlink" Target="https://youtu.be/LUtcigWSBsw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8">
            <a:extLst>
              <a:ext uri="{FF2B5EF4-FFF2-40B4-BE49-F238E27FC236}">
                <a16:creationId xmlns:a16="http://schemas.microsoft.com/office/drawing/2014/main" id="{933C5CE3-9C2E-4020-8220-D732459F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50">
            <a:extLst>
              <a:ext uri="{FF2B5EF4-FFF2-40B4-BE49-F238E27FC236}">
                <a16:creationId xmlns:a16="http://schemas.microsoft.com/office/drawing/2014/main" id="{16CC5307-85E7-48B3-ADB2-57C650C1B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9" name="Rectangle 52">
            <a:extLst>
              <a:ext uri="{FF2B5EF4-FFF2-40B4-BE49-F238E27FC236}">
                <a16:creationId xmlns:a16="http://schemas.microsoft.com/office/drawing/2014/main" id="{FBF8AD2B-EC66-4208-8575-089968629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6506" y="621793"/>
            <a:ext cx="6584744" cy="5614416"/>
          </a:xfrm>
          <a:prstGeom prst="rect">
            <a:avLst/>
          </a:prstGeom>
          <a:solidFill>
            <a:schemeClr val="accent1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53249" y="1348844"/>
            <a:ext cx="5716338" cy="3042706"/>
          </a:xfrm>
        </p:spPr>
        <p:txBody>
          <a:bodyPr>
            <a:normAutofit/>
          </a:bodyPr>
          <a:lstStyle/>
          <a:p>
            <a:r>
              <a:rPr lang="en-US" sz="5600" dirty="0">
                <a:solidFill>
                  <a:srgbClr val="FFFFFF"/>
                </a:solidFill>
              </a:rPr>
              <a:t>How to Develop a Growth Mindset</a:t>
            </a:r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0CE9DACA-79CF-4F93-AC8F-FF6DCB6C2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0159" y="777102"/>
            <a:ext cx="2484526" cy="2484526"/>
          </a:xfrm>
          <a:prstGeom prst="rect">
            <a:avLst/>
          </a:prstGeom>
        </p:spPr>
      </p:pic>
      <p:sp>
        <p:nvSpPr>
          <p:cNvPr id="70" name="Rectangle 54">
            <a:extLst>
              <a:ext uri="{FF2B5EF4-FFF2-40B4-BE49-F238E27FC236}">
                <a16:creationId xmlns:a16="http://schemas.microsoft.com/office/drawing/2014/main" id="{D76F42C3-A00A-405B-A8DF-0D3398083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51298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56">
            <a:extLst>
              <a:ext uri="{FF2B5EF4-FFF2-40B4-BE49-F238E27FC236}">
                <a16:creationId xmlns:a16="http://schemas.microsoft.com/office/drawing/2014/main" id="{DF67F7AD-BD66-4751-BDA7-7537980A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58">
            <a:extLst>
              <a:ext uri="{FF2B5EF4-FFF2-40B4-BE49-F238E27FC236}">
                <a16:creationId xmlns:a16="http://schemas.microsoft.com/office/drawing/2014/main" id="{11D90AAE-8C09-4BFB-BA9C-A2542298B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238" y="455369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60">
            <a:extLst>
              <a:ext uri="{FF2B5EF4-FFF2-40B4-BE49-F238E27FC236}">
                <a16:creationId xmlns:a16="http://schemas.microsoft.com/office/drawing/2014/main" id="{6504849F-790C-4449-BA40-1325BF53B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65598" y="1100664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95359D5-6A9A-4435-805D-A9B7D180E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98" y="3587089"/>
            <a:ext cx="3903551" cy="153214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2F15E8-B3BD-4FD6-9D62-03C7DCF6E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2"/>
    </mc:Choice>
    <mc:Fallback xmlns="">
      <p:transition spd="slow" advTm="7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72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1" name="Rectangle 74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8202" name="Rectangle 76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880" y="2320345"/>
            <a:ext cx="2247091" cy="1499738"/>
          </a:xfrm>
        </p:spPr>
        <p:txBody>
          <a:bodyPr anchor="b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Students need to have a growth mindset and pair it with behaviors to lead to academic success.  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8194" name="Picture 2" descr="Image result for mindsets and g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951" y="728799"/>
            <a:ext cx="7238413" cy="542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27C4E0F-7DC7-48D4-A31A-0BB6DBD56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91"/>
    </mc:Choice>
    <mc:Fallback xmlns="">
      <p:transition spd="slow" advTm="8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716D7-A721-41CD-9B7A-8A7961AD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38" y="667761"/>
            <a:ext cx="10269523" cy="1371600"/>
          </a:xfrm>
          <a:ln w="7620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/>
              <a:t>Thank you for your time and attention.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FE9A8-1CB8-4A66-A428-B1A0E45EE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892007"/>
          </a:xfrm>
        </p:spPr>
        <p:txBody>
          <a:bodyPr/>
          <a:lstStyle/>
          <a:p>
            <a:r>
              <a:rPr lang="en-US"/>
              <a:t>Please complete the survey by taking out your phone and using the QR Code or visiting the link below it.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61A8C-3AE3-480A-A849-7C83F6940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772" y="2995127"/>
            <a:ext cx="2271428" cy="2252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3437A-369A-4C69-B795-AE3C38C5EF9D}"/>
              </a:ext>
            </a:extLst>
          </p:cNvPr>
          <p:cNvSpPr txBox="1"/>
          <p:nvPr/>
        </p:nvSpPr>
        <p:spPr>
          <a:xfrm>
            <a:off x="4593772" y="5770182"/>
            <a:ext cx="226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>
                <a:solidFill>
                  <a:srgbClr val="0068DA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/>
              </a:rPr>
              <a:t>https://direc.to/hdAi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EF44B8-4421-4064-9FD4-CD0A211DC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73"/>
    </mc:Choice>
    <mc:Fallback xmlns="">
      <p:transition spd="slow" advTm="39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400"/>
              <a:t>Growth Mindset</a:t>
            </a:r>
          </a:p>
        </p:txBody>
      </p:sp>
      <p:sp>
        <p:nvSpPr>
          <p:cNvPr id="2059" name="Rectangle 73">
            <a:extLst>
              <a:ext uri="{FF2B5EF4-FFF2-40B4-BE49-F238E27FC236}">
                <a16:creationId xmlns:a16="http://schemas.microsoft.com/office/drawing/2014/main" id="{6F9E9273-EC39-4D91-81D2-9E2DC0258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mindse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r="2" b="1964"/>
          <a:stretch/>
        </p:blipFill>
        <p:spPr bwMode="auto">
          <a:xfrm>
            <a:off x="727654" y="727628"/>
            <a:ext cx="5367165" cy="541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hlinkClick r:id="rId5"/>
              </a:rPr>
              <a:t>https://youtu.be/wh0OS4MrN3E</a:t>
            </a: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876D3E-8ACA-45A8-A024-CB24DAD3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712" y="3004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28"/>
    </mc:Choice>
    <mc:Fallback xmlns="">
      <p:transition spd="slow" advTm="40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2000"/>
                <a:satMod val="160000"/>
              </a:schemeClr>
            </a:gs>
            <a:gs pos="77000">
              <a:schemeClr val="bg1">
                <a:tint val="100000"/>
                <a:shade val="73000"/>
                <a:satMod val="155000"/>
              </a:schemeClr>
            </a:gs>
            <a:gs pos="100000">
              <a:schemeClr val="bg1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B645BD8A-B13F-463A-9101-4FB883F06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358" y="5232126"/>
            <a:ext cx="9369214" cy="8704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spc="80">
                <a:solidFill>
                  <a:schemeClr val="tx1">
                    <a:lumMod val="85000"/>
                    <a:lumOff val="15000"/>
                  </a:schemeClr>
                </a:solidFill>
              </a:rPr>
              <a:t>I was never good at…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AA55ABF-213F-4B65-8B7E-1ED8609F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400" y="945072"/>
            <a:ext cx="10339129" cy="4055144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8DB4189-B5C4-45EA-AFC5-6739032B8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624" y="1107268"/>
            <a:ext cx="10012680" cy="3730752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9357" y="1447184"/>
            <a:ext cx="9369214" cy="30691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7200" cap="all" spc="-100">
                <a:solidFill>
                  <a:srgbClr val="FFFFFF"/>
                </a:solidFill>
              </a:rPr>
              <a:t>Finish the sentence…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BBC612-AF83-4873-9232-301756147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6"/>
    </mc:Choice>
    <mc:Fallback xmlns="">
      <p:transition spd="slow" advTm="5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E8370766-CC13-4DF4-AF0A-0E820B8D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57B3C4F9-03D9-4B39-9F3C-036654230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29" y="237744"/>
            <a:ext cx="8531352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3B61CA66-E7F4-49EC-89DC-F37EE6933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Learning Mindsets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86ACB74-3D88-4CD7-B619-829D70AD4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pic>
        <p:nvPicPr>
          <p:cNvPr id="1026" name="Picture 2" descr="Image result for mindse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162" y="1080082"/>
            <a:ext cx="7561991" cy="47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Mindsets are our beliefs and perceptions about learning. They shape how we interpret difficulty, and research shows they are critical predictors of academic performance, persistence, and motivation.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39B4C8-3B7E-4EE8-944F-3F249EC77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2"/>
    </mc:Choice>
    <mc:Fallback xmlns="">
      <p:transition spd="slow" advTm="5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8" name="Group 15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7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1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600" cap="all" spc="-100"/>
              <a:t>“Your grades are not based on how smart you are. They reflect your behavior and the actions you take.”</a:t>
            </a:r>
            <a:br>
              <a:rPr lang="en-US" sz="4600" cap="all" spc="-100"/>
            </a:br>
            <a:endParaRPr lang="en-US" sz="4600" cap="all" spc="-1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633" y="4817251"/>
            <a:ext cx="9678367" cy="6880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spc="80"/>
              <a:t>Do you agree with this statement? Yes or no and why???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4D820E-5703-4735-BFE8-E89D20579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68"/>
    </mc:Choice>
    <mc:Fallback xmlns="">
      <p:transition spd="slow" advTm="6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3000"/>
              <a:t>Fixed Mindset: Intelligence is static (lacking in movement, action, or change)</a:t>
            </a:r>
            <a:br>
              <a:rPr lang="en-US" sz="3000"/>
            </a:br>
            <a:endParaRPr lang="en-US" sz="3000"/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A6A02F07-069A-4294-9576-D8B3CFFCFD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09389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C0D088-D615-4539-8A89-576264D81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59"/>
    </mc:Choice>
    <mc:Fallback xmlns="">
      <p:transition spd="slow" advTm="7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">
            <a:extLst>
              <a:ext uri="{FF2B5EF4-FFF2-40B4-BE49-F238E27FC236}">
                <a16:creationId xmlns:a16="http://schemas.microsoft.com/office/drawing/2014/main" id="{B32F73EB-B46F-4F77-B3DC-7C374906F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9">
            <a:extLst>
              <a:ext uri="{FF2B5EF4-FFF2-40B4-BE49-F238E27FC236}">
                <a16:creationId xmlns:a16="http://schemas.microsoft.com/office/drawing/2014/main" id="{ADDB10B3-CF45-4294-8994-0E8AD1FC6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5145417F-1D1B-48A7-B4DA-BAD73B02C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13CF9D9F-1672-4D0C-934E-CD9EE1BE5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1" name="Group 15">
            <a:extLst>
              <a:ext uri="{FF2B5EF4-FFF2-40B4-BE49-F238E27FC236}">
                <a16:creationId xmlns:a16="http://schemas.microsoft.com/office/drawing/2014/main" id="{1558C702-CA14-4264-B8FC-A5120F75D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621A72C-7343-4A22-8700-696C5860A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B44A4DC-7861-4DCC-9931-5A075855D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6C316F-BFB5-424F-A951-E962A3B74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20">
            <a:extLst>
              <a:ext uri="{FF2B5EF4-FFF2-40B4-BE49-F238E27FC236}">
                <a16:creationId xmlns:a16="http://schemas.microsoft.com/office/drawing/2014/main" id="{D071C0CD-5EFD-45A1-AAFD-61C3D4A65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8A03302C-20A2-4C4F-9760-E85AE1041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1091233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4" name="Rectangle 24">
            <a:extLst>
              <a:ext uri="{FF2B5EF4-FFF2-40B4-BE49-F238E27FC236}">
                <a16:creationId xmlns:a16="http://schemas.microsoft.com/office/drawing/2014/main" id="{D00F093B-0739-4429-B30D-D72924D08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702" y="809244"/>
            <a:ext cx="1057960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632" y="1559768"/>
            <a:ext cx="96783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6600" cap="all" spc="-100" dirty="0"/>
              <a:t>Use your Failure to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3633" y="4817251"/>
            <a:ext cx="9678367" cy="68802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spc="80" dirty="0">
                <a:hlinkClick r:id="rId5"/>
              </a:rPr>
              <a:t>https://youtu.be/LUtcigWSBsw</a:t>
            </a:r>
            <a:r>
              <a:rPr lang="en-US" sz="1600" spc="80" dirty="0"/>
              <a:t> 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1BB92999-6A40-480A-8965-2F20DFB03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28">
            <a:extLst>
              <a:ext uri="{FF2B5EF4-FFF2-40B4-BE49-F238E27FC236}">
                <a16:creationId xmlns:a16="http://schemas.microsoft.com/office/drawing/2014/main" id="{15573B87-7D61-460C-9ADA-EF63674E3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0">
            <a:extLst>
              <a:ext uri="{FF2B5EF4-FFF2-40B4-BE49-F238E27FC236}">
                <a16:creationId xmlns:a16="http://schemas.microsoft.com/office/drawing/2014/main" id="{0AAF6B7C-985D-4351-9564-8DBDF5BB0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2">
            <a:extLst>
              <a:ext uri="{FF2B5EF4-FFF2-40B4-BE49-F238E27FC236}">
                <a16:creationId xmlns:a16="http://schemas.microsoft.com/office/drawing/2014/main" id="{F88433F4-33AB-4CE1-9DE3-72A84036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8AF8F7-A15A-4984-A1D4-3D38B946B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82"/>
    </mc:Choice>
    <mc:Fallback xmlns="">
      <p:transition spd="slow" advTm="35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Growth Mindset: Intelligence can be developed</a:t>
            </a:r>
            <a:br>
              <a:rPr lang="en-US" sz="3000" dirty="0"/>
            </a:br>
            <a:endParaRPr lang="en-US" sz="30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5134538-1599-47CF-8B4B-AC56DFBD2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5230304"/>
              </p:ext>
            </p:extLst>
          </p:nvPr>
        </p:nvGraphicFramePr>
        <p:xfrm>
          <a:off x="1066800" y="2310063"/>
          <a:ext cx="10468062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DF7AB4-1509-4BEB-A007-0B25CDC94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3"/>
    </mc:Choice>
    <mc:Fallback xmlns="">
      <p:transition spd="slow" advTm="4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4737801-B9D6-4A08-BD77-23010A80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FABD39-C757-461E-A681-DC2736484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572613"/>
            <a:ext cx="11281609" cy="2396079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F424F5-8D5C-46C0-A1B0-AF34E035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737380"/>
            <a:ext cx="10954512" cy="2066544"/>
          </a:xfrm>
          <a:prstGeom prst="rect">
            <a:avLst/>
          </a:prstGeom>
          <a:noFill/>
          <a:ln w="6350" cap="sq" cmpd="sng" algn="ctr">
            <a:solidFill>
              <a:srgbClr val="FFFFFF"/>
            </a:solidFill>
            <a:prstDash val="solid"/>
            <a:miter lim="800000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08909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Recall a time when…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3263619"/>
            <a:ext cx="10058400" cy="2673765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Share an example when you learned something you did not already know…what was that process like?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Examples: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Driving a car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Riding a bike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Learning to swim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Learning to play an instrument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Learning a new language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860B4D-3EE2-4396-AD11-7AC974579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63"/>
    </mc:Choice>
    <mc:Fallback xmlns="">
      <p:transition spd="slow" advTm="6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362</Words>
  <Application>Microsoft Office PowerPoint</Application>
  <PresentationFormat>Widescreen</PresentationFormat>
  <Paragraphs>40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Gothic</vt:lpstr>
      <vt:lpstr>Garamond</vt:lpstr>
      <vt:lpstr>Savon</vt:lpstr>
      <vt:lpstr>How to Develop a Growth Mindset</vt:lpstr>
      <vt:lpstr>Growth Mindset</vt:lpstr>
      <vt:lpstr>Finish the sentence…</vt:lpstr>
      <vt:lpstr>Learning Mindsets</vt:lpstr>
      <vt:lpstr>“Your grades are not based on how smart you are. They reflect your behavior and the actions you take.” </vt:lpstr>
      <vt:lpstr>Fixed Mindset: Intelligence is static (lacking in movement, action, or change) </vt:lpstr>
      <vt:lpstr>Use your Failure to Learn</vt:lpstr>
      <vt:lpstr>Growth Mindset: Intelligence can be developed </vt:lpstr>
      <vt:lpstr>Recall a time when…</vt:lpstr>
      <vt:lpstr>Students need to have a growth mindset and pair it with behaviors to lead to academic success.  </vt:lpstr>
      <vt:lpstr>Thank you for your time and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Fixed on Failure or programmed for growth</dc:title>
  <dc:creator>Georgia T. Beasley</dc:creator>
  <cp:lastModifiedBy>Georgia T. Mathews</cp:lastModifiedBy>
  <cp:revision>4</cp:revision>
  <dcterms:created xsi:type="dcterms:W3CDTF">2020-08-18T20:10:29Z</dcterms:created>
  <dcterms:modified xsi:type="dcterms:W3CDTF">2022-03-25T16:44:35Z</dcterms:modified>
</cp:coreProperties>
</file>